
<file path=[Content_Types].xml><?xml version="1.0" encoding="utf-8"?>
<Types xmlns="http://schemas.openxmlformats.org/package/2006/content-types">
  <Default Extension="emf"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404" r:id="rId5"/>
    <p:sldId id="405" r:id="rId6"/>
    <p:sldId id="406" r:id="rId7"/>
    <p:sldId id="590" r:id="rId8"/>
    <p:sldId id="591" r:id="rId9"/>
    <p:sldId id="593" r:id="rId10"/>
    <p:sldId id="592" r:id="rId11"/>
    <p:sldId id="594" r:id="rId12"/>
    <p:sldId id="595" r:id="rId13"/>
    <p:sldId id="598" r:id="rId14"/>
    <p:sldId id="596" r:id="rId15"/>
    <p:sldId id="597"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king Documents Accessible" id="{55F1A1DA-D6B7-4FBB-8738-4F0C10336C2D}">
          <p14:sldIdLst>
            <p14:sldId id="404"/>
            <p14:sldId id="405"/>
            <p14:sldId id="406"/>
            <p14:sldId id="590"/>
            <p14:sldId id="591"/>
            <p14:sldId id="593"/>
            <p14:sldId id="592"/>
            <p14:sldId id="594"/>
            <p14:sldId id="595"/>
            <p14:sldId id="598"/>
            <p14:sldId id="596"/>
            <p14:sldId id="5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9A"/>
    <a:srgbClr val="FFFFFF"/>
    <a:srgbClr val="D3A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6470" autoAdjust="0"/>
  </p:normalViewPr>
  <p:slideViewPr>
    <p:cSldViewPr snapToGrid="0">
      <p:cViewPr varScale="1">
        <p:scale>
          <a:sx n="73" d="100"/>
          <a:sy n="73" d="100"/>
        </p:scale>
        <p:origin x="2034" y="54"/>
      </p:cViewPr>
      <p:guideLst/>
    </p:cSldViewPr>
  </p:slideViewPr>
  <p:outlineViewPr>
    <p:cViewPr>
      <p:scale>
        <a:sx n="33" d="100"/>
        <a:sy n="33" d="100"/>
      </p:scale>
      <p:origin x="0" y="-21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tovsky, Joe" userId="e675ee8f-b37e-45d6-a1e9-60b3cec42bef" providerId="ADAL" clId="{C5697E91-EAA3-43B1-BA70-7512EF5D12D1}"/>
    <pc:docChg chg="undo custSel addSld delSld modSld modSection">
      <pc:chgData name="Lutovsky, Joe" userId="e675ee8f-b37e-45d6-a1e9-60b3cec42bef" providerId="ADAL" clId="{C5697E91-EAA3-43B1-BA70-7512EF5D12D1}" dt="2026-03-13T21:09:56.912" v="1974" actId="20577"/>
      <pc:docMkLst>
        <pc:docMk/>
      </pc:docMkLst>
      <pc:sldChg chg="modSp mod">
        <pc:chgData name="Lutovsky, Joe" userId="e675ee8f-b37e-45d6-a1e9-60b3cec42bef" providerId="ADAL" clId="{C5697E91-EAA3-43B1-BA70-7512EF5D12D1}" dt="2026-03-12T16:46:20.968" v="1955" actId="207"/>
        <pc:sldMkLst>
          <pc:docMk/>
          <pc:sldMk cId="0" sldId="404"/>
        </pc:sldMkLst>
        <pc:spChg chg="mod">
          <ac:chgData name="Lutovsky, Joe" userId="e675ee8f-b37e-45d6-a1e9-60b3cec42bef" providerId="ADAL" clId="{C5697E91-EAA3-43B1-BA70-7512EF5D12D1}" dt="2026-03-12T16:46:17.520" v="1954" actId="207"/>
          <ac:spMkLst>
            <pc:docMk/>
            <pc:sldMk cId="0" sldId="404"/>
            <ac:spMk id="3" creationId="{3B19126E-1B0D-85E1-95C5-48FDD8501693}"/>
          </ac:spMkLst>
        </pc:spChg>
        <pc:spChg chg="mod">
          <ac:chgData name="Lutovsky, Joe" userId="e675ee8f-b37e-45d6-a1e9-60b3cec42bef" providerId="ADAL" clId="{C5697E91-EAA3-43B1-BA70-7512EF5D12D1}" dt="2026-03-12T16:46:20.968" v="1955" actId="207"/>
          <ac:spMkLst>
            <pc:docMk/>
            <pc:sldMk cId="0" sldId="404"/>
            <ac:spMk id="4" creationId="{552BE7D3-212F-1363-4214-B53E4316CAB3}"/>
          </ac:spMkLst>
        </pc:spChg>
      </pc:sldChg>
      <pc:sldChg chg="modSp mod modAnim modNotesTx">
        <pc:chgData name="Lutovsky, Joe" userId="e675ee8f-b37e-45d6-a1e9-60b3cec42bef" providerId="ADAL" clId="{C5697E91-EAA3-43B1-BA70-7512EF5D12D1}" dt="2026-02-27T22:13:36.226" v="1477"/>
        <pc:sldMkLst>
          <pc:docMk/>
          <pc:sldMk cId="3777074489" sldId="405"/>
        </pc:sldMkLst>
        <pc:spChg chg="mod">
          <ac:chgData name="Lutovsky, Joe" userId="e675ee8f-b37e-45d6-a1e9-60b3cec42bef" providerId="ADAL" clId="{C5697E91-EAA3-43B1-BA70-7512EF5D12D1}" dt="2026-02-27T20:57:51.407" v="516" actId="20577"/>
          <ac:spMkLst>
            <pc:docMk/>
            <pc:sldMk cId="3777074489" sldId="405"/>
            <ac:spMk id="5" creationId="{A6D33408-C793-0597-7B0C-99BB9B3566F3}"/>
          </ac:spMkLst>
        </pc:spChg>
        <pc:picChg chg="mod">
          <ac:chgData name="Lutovsky, Joe" userId="e675ee8f-b37e-45d6-a1e9-60b3cec42bef" providerId="ADAL" clId="{C5697E91-EAA3-43B1-BA70-7512EF5D12D1}" dt="2026-02-11T21:17:39.340" v="145" actId="962"/>
          <ac:picMkLst>
            <pc:docMk/>
            <pc:sldMk cId="3777074489" sldId="405"/>
            <ac:picMk id="3" creationId="{A360858F-D886-FC04-3998-82592F2FD7EC}"/>
          </ac:picMkLst>
        </pc:picChg>
      </pc:sldChg>
      <pc:sldChg chg="modSp mod">
        <pc:chgData name="Lutovsky, Joe" userId="e675ee8f-b37e-45d6-a1e9-60b3cec42bef" providerId="ADAL" clId="{C5697E91-EAA3-43B1-BA70-7512EF5D12D1}" dt="2026-02-27T22:04:59.753" v="1465" actId="33553"/>
        <pc:sldMkLst>
          <pc:docMk/>
          <pc:sldMk cId="0" sldId="406"/>
        </pc:sldMkLst>
        <pc:spChg chg="mod">
          <ac:chgData name="Lutovsky, Joe" userId="e675ee8f-b37e-45d6-a1e9-60b3cec42bef" providerId="ADAL" clId="{C5697E91-EAA3-43B1-BA70-7512EF5D12D1}" dt="2026-02-27T22:04:59.753" v="1465" actId="33553"/>
          <ac:spMkLst>
            <pc:docMk/>
            <pc:sldMk cId="0" sldId="406"/>
            <ac:spMk id="8" creationId="{0C4B1965-2173-4B53-DBC8-3A7B9523381A}"/>
          </ac:spMkLst>
        </pc:spChg>
        <pc:picChg chg="mod">
          <ac:chgData name="Lutovsky, Joe" userId="e675ee8f-b37e-45d6-a1e9-60b3cec42bef" providerId="ADAL" clId="{C5697E91-EAA3-43B1-BA70-7512EF5D12D1}" dt="2026-02-27T20:58:11.021" v="518" actId="962"/>
          <ac:picMkLst>
            <pc:docMk/>
            <pc:sldMk cId="0" sldId="406"/>
            <ac:picMk id="1028" creationId="{12603859-FD4B-71DE-2EB1-0FBF87C5807F}"/>
          </ac:picMkLst>
        </pc:picChg>
      </pc:sldChg>
      <pc:sldChg chg="modSp modNotesTx">
        <pc:chgData name="Lutovsky, Joe" userId="e675ee8f-b37e-45d6-a1e9-60b3cec42bef" providerId="ADAL" clId="{C5697E91-EAA3-43B1-BA70-7512EF5D12D1}" dt="2026-02-27T20:58:54.942" v="521" actId="962"/>
        <pc:sldMkLst>
          <pc:docMk/>
          <pc:sldMk cId="3889907882" sldId="590"/>
        </pc:sldMkLst>
        <pc:picChg chg="mod">
          <ac:chgData name="Lutovsky, Joe" userId="e675ee8f-b37e-45d6-a1e9-60b3cec42bef" providerId="ADAL" clId="{C5697E91-EAA3-43B1-BA70-7512EF5D12D1}" dt="2026-02-27T20:58:54.942" v="521" actId="962"/>
          <ac:picMkLst>
            <pc:docMk/>
            <pc:sldMk cId="3889907882" sldId="590"/>
            <ac:picMk id="2" creationId="{7D21133A-5AA9-C5F4-87CD-E7B175CD8800}"/>
          </ac:picMkLst>
        </pc:picChg>
      </pc:sldChg>
      <pc:sldChg chg="modSp mod">
        <pc:chgData name="Lutovsky, Joe" userId="e675ee8f-b37e-45d6-a1e9-60b3cec42bef" providerId="ADAL" clId="{C5697E91-EAA3-43B1-BA70-7512EF5D12D1}" dt="2026-02-27T22:06:40.324" v="1475"/>
        <pc:sldMkLst>
          <pc:docMk/>
          <pc:sldMk cId="1512141224" sldId="591"/>
        </pc:sldMkLst>
        <pc:spChg chg="ord">
          <ac:chgData name="Lutovsky, Joe" userId="e675ee8f-b37e-45d6-a1e9-60b3cec42bef" providerId="ADAL" clId="{C5697E91-EAA3-43B1-BA70-7512EF5D12D1}" dt="2026-02-27T22:06:40.324" v="1475"/>
          <ac:spMkLst>
            <pc:docMk/>
            <pc:sldMk cId="1512141224" sldId="591"/>
            <ac:spMk id="6" creationId="{8877EC28-940F-05B7-1260-372C7ABB5C8C}"/>
          </ac:spMkLst>
        </pc:spChg>
        <pc:picChg chg="mod">
          <ac:chgData name="Lutovsky, Joe" userId="e675ee8f-b37e-45d6-a1e9-60b3cec42bef" providerId="ADAL" clId="{C5697E91-EAA3-43B1-BA70-7512EF5D12D1}" dt="2026-02-27T21:14:19.289" v="523" actId="962"/>
          <ac:picMkLst>
            <pc:docMk/>
            <pc:sldMk cId="1512141224" sldId="591"/>
            <ac:picMk id="2" creationId="{7BFC0D11-A636-2C70-DEB0-BC3613E378BB}"/>
          </ac:picMkLst>
        </pc:picChg>
        <pc:picChg chg="mod">
          <ac:chgData name="Lutovsky, Joe" userId="e675ee8f-b37e-45d6-a1e9-60b3cec42bef" providerId="ADAL" clId="{C5697E91-EAA3-43B1-BA70-7512EF5D12D1}" dt="2026-02-27T21:14:46.949" v="597" actId="962"/>
          <ac:picMkLst>
            <pc:docMk/>
            <pc:sldMk cId="1512141224" sldId="591"/>
            <ac:picMk id="3" creationId="{887C98D6-A5C3-137B-3D82-AD0DB216FE98}"/>
          </ac:picMkLst>
        </pc:picChg>
        <pc:picChg chg="mod">
          <ac:chgData name="Lutovsky, Joe" userId="e675ee8f-b37e-45d6-a1e9-60b3cec42bef" providerId="ADAL" clId="{C5697E91-EAA3-43B1-BA70-7512EF5D12D1}" dt="2026-02-27T22:06:20.587" v="1469" actId="962"/>
          <ac:picMkLst>
            <pc:docMk/>
            <pc:sldMk cId="1512141224" sldId="591"/>
            <ac:picMk id="4098" creationId="{F38AAB78-D2A1-8881-C499-275206EF2E71}"/>
          </ac:picMkLst>
        </pc:picChg>
      </pc:sldChg>
      <pc:sldChg chg="modSp mod modNotesTx">
        <pc:chgData name="Lutovsky, Joe" userId="e675ee8f-b37e-45d6-a1e9-60b3cec42bef" providerId="ADAL" clId="{C5697E91-EAA3-43B1-BA70-7512EF5D12D1}" dt="2026-02-27T22:04:08.163" v="1459" actId="962"/>
        <pc:sldMkLst>
          <pc:docMk/>
          <pc:sldMk cId="3987258519" sldId="592"/>
        </pc:sldMkLst>
        <pc:spChg chg="mod">
          <ac:chgData name="Lutovsky, Joe" userId="e675ee8f-b37e-45d6-a1e9-60b3cec42bef" providerId="ADAL" clId="{C5697E91-EAA3-43B1-BA70-7512EF5D12D1}" dt="2026-02-27T21:17:54.049" v="657" actId="20577"/>
          <ac:spMkLst>
            <pc:docMk/>
            <pc:sldMk cId="3987258519" sldId="592"/>
            <ac:spMk id="5" creationId="{FAD735D6-607C-9C83-59CF-118EA2D5B90C}"/>
          </ac:spMkLst>
        </pc:spChg>
        <pc:spChg chg="mod">
          <ac:chgData name="Lutovsky, Joe" userId="e675ee8f-b37e-45d6-a1e9-60b3cec42bef" providerId="ADAL" clId="{C5697E91-EAA3-43B1-BA70-7512EF5D12D1}" dt="2026-02-27T22:04:08.163" v="1459" actId="962"/>
          <ac:spMkLst>
            <pc:docMk/>
            <pc:sldMk cId="3987258519" sldId="592"/>
            <ac:spMk id="9" creationId="{6B688BDE-80D8-AEF3-3FF4-8B821162F7A8}"/>
          </ac:spMkLst>
        </pc:spChg>
        <pc:picChg chg="mod">
          <ac:chgData name="Lutovsky, Joe" userId="e675ee8f-b37e-45d6-a1e9-60b3cec42bef" providerId="ADAL" clId="{C5697E91-EAA3-43B1-BA70-7512EF5D12D1}" dt="2026-02-27T21:18:26.175" v="659" actId="962"/>
          <ac:picMkLst>
            <pc:docMk/>
            <pc:sldMk cId="3987258519" sldId="592"/>
            <ac:picMk id="6" creationId="{DA333264-980B-48C3-BDDC-7537B8CABB27}"/>
          </ac:picMkLst>
        </pc:picChg>
        <pc:picChg chg="mod">
          <ac:chgData name="Lutovsky, Joe" userId="e675ee8f-b37e-45d6-a1e9-60b3cec42bef" providerId="ADAL" clId="{C5697E91-EAA3-43B1-BA70-7512EF5D12D1}" dt="2026-02-27T21:18:40.264" v="689" actId="962"/>
          <ac:picMkLst>
            <pc:docMk/>
            <pc:sldMk cId="3987258519" sldId="592"/>
            <ac:picMk id="7" creationId="{F2FF6727-0C10-F61A-9BD8-E85965BF48F7}"/>
          </ac:picMkLst>
        </pc:picChg>
      </pc:sldChg>
      <pc:sldChg chg="addSp delSp modSp mod modNotesTx">
        <pc:chgData name="Lutovsky, Joe" userId="e675ee8f-b37e-45d6-a1e9-60b3cec42bef" providerId="ADAL" clId="{C5697E91-EAA3-43B1-BA70-7512EF5D12D1}" dt="2026-03-13T21:09:56.912" v="1974" actId="20577"/>
        <pc:sldMkLst>
          <pc:docMk/>
          <pc:sldMk cId="872505734" sldId="593"/>
        </pc:sldMkLst>
        <pc:spChg chg="mod">
          <ac:chgData name="Lutovsky, Joe" userId="e675ee8f-b37e-45d6-a1e9-60b3cec42bef" providerId="ADAL" clId="{C5697E91-EAA3-43B1-BA70-7512EF5D12D1}" dt="2026-03-13T21:09:56.912" v="1974" actId="20577"/>
          <ac:spMkLst>
            <pc:docMk/>
            <pc:sldMk cId="872505734" sldId="593"/>
            <ac:spMk id="5" creationId="{685F6F6C-6A97-0599-B688-A550642669D0}"/>
          </ac:spMkLst>
        </pc:spChg>
        <pc:picChg chg="add mod">
          <ac:chgData name="Lutovsky, Joe" userId="e675ee8f-b37e-45d6-a1e9-60b3cec42bef" providerId="ADAL" clId="{C5697E91-EAA3-43B1-BA70-7512EF5D12D1}" dt="2026-02-27T21:36:08.157" v="1394" actId="962"/>
          <ac:picMkLst>
            <pc:docMk/>
            <pc:sldMk cId="872505734" sldId="593"/>
            <ac:picMk id="7" creationId="{54387EB6-F4A7-D635-1A92-6E9F5ADADDB4}"/>
          </ac:picMkLst>
        </pc:picChg>
        <pc:picChg chg="mod">
          <ac:chgData name="Lutovsky, Joe" userId="e675ee8f-b37e-45d6-a1e9-60b3cec42bef" providerId="ADAL" clId="{C5697E91-EAA3-43B1-BA70-7512EF5D12D1}" dt="2026-02-27T21:15:25.434" v="635" actId="962"/>
          <ac:picMkLst>
            <pc:docMk/>
            <pc:sldMk cId="872505734" sldId="593"/>
            <ac:picMk id="2050" creationId="{25B7C135-3562-7422-6495-70F61F829DB3}"/>
          </ac:picMkLst>
        </pc:picChg>
      </pc:sldChg>
      <pc:sldChg chg="modSp mod modNotesTx">
        <pc:chgData name="Lutovsky, Joe" userId="e675ee8f-b37e-45d6-a1e9-60b3cec42bef" providerId="ADAL" clId="{C5697E91-EAA3-43B1-BA70-7512EF5D12D1}" dt="2026-02-27T22:04:52.836" v="1464" actId="962"/>
        <pc:sldMkLst>
          <pc:docMk/>
          <pc:sldMk cId="2480675258" sldId="594"/>
        </pc:sldMkLst>
        <pc:picChg chg="mod">
          <ac:chgData name="Lutovsky, Joe" userId="e675ee8f-b37e-45d6-a1e9-60b3cec42bef" providerId="ADAL" clId="{C5697E91-EAA3-43B1-BA70-7512EF5D12D1}" dt="2026-02-27T22:04:52.836" v="1464" actId="962"/>
          <ac:picMkLst>
            <pc:docMk/>
            <pc:sldMk cId="2480675258" sldId="594"/>
            <ac:picMk id="3" creationId="{13856596-94F0-971D-4E4D-CF6AD0137D96}"/>
          </ac:picMkLst>
        </pc:picChg>
        <pc:picChg chg="mod">
          <ac:chgData name="Lutovsky, Joe" userId="e675ee8f-b37e-45d6-a1e9-60b3cec42bef" providerId="ADAL" clId="{C5697E91-EAA3-43B1-BA70-7512EF5D12D1}" dt="2026-02-27T22:04:35.970" v="1462" actId="962"/>
          <ac:picMkLst>
            <pc:docMk/>
            <pc:sldMk cId="2480675258" sldId="594"/>
            <ac:picMk id="11" creationId="{5E4B358C-E6DA-6900-0C15-B922E21CDBDA}"/>
          </ac:picMkLst>
        </pc:picChg>
      </pc:sldChg>
      <pc:sldChg chg="addSp modSp mod modNotesTx">
        <pc:chgData name="Lutovsky, Joe" userId="e675ee8f-b37e-45d6-a1e9-60b3cec42bef" providerId="ADAL" clId="{C5697E91-EAA3-43B1-BA70-7512EF5D12D1}" dt="2026-03-12T16:39:36.447" v="1605" actId="20577"/>
        <pc:sldMkLst>
          <pc:docMk/>
          <pc:sldMk cId="1803183995" sldId="595"/>
        </pc:sldMkLst>
        <pc:spChg chg="mod">
          <ac:chgData name="Lutovsky, Joe" userId="e675ee8f-b37e-45d6-a1e9-60b3cec42bef" providerId="ADAL" clId="{C5697E91-EAA3-43B1-BA70-7512EF5D12D1}" dt="2026-02-27T21:28:20.935" v="968" actId="14100"/>
          <ac:spMkLst>
            <pc:docMk/>
            <pc:sldMk cId="1803183995" sldId="595"/>
            <ac:spMk id="5" creationId="{A04C4762-65ED-0FC9-7362-6497AA784DCC}"/>
          </ac:spMkLst>
        </pc:spChg>
        <pc:picChg chg="add mod">
          <ac:chgData name="Lutovsky, Joe" userId="e675ee8f-b37e-45d6-a1e9-60b3cec42bef" providerId="ADAL" clId="{C5697E91-EAA3-43B1-BA70-7512EF5D12D1}" dt="2026-02-27T21:28:52.134" v="1285" actId="962"/>
          <ac:picMkLst>
            <pc:docMk/>
            <pc:sldMk cId="1803183995" sldId="595"/>
            <ac:picMk id="3" creationId="{2970B6AD-1253-340B-3B4C-5AA9D2630C8A}"/>
          </ac:picMkLst>
        </pc:picChg>
      </pc:sldChg>
      <pc:sldChg chg="modSp mod">
        <pc:chgData name="Lutovsky, Joe" userId="e675ee8f-b37e-45d6-a1e9-60b3cec42bef" providerId="ADAL" clId="{C5697E91-EAA3-43B1-BA70-7512EF5D12D1}" dt="2026-02-27T21:29:53.149" v="1290" actId="962"/>
        <pc:sldMkLst>
          <pc:docMk/>
          <pc:sldMk cId="667818786" sldId="596"/>
        </pc:sldMkLst>
        <pc:spChg chg="mod">
          <ac:chgData name="Lutovsky, Joe" userId="e675ee8f-b37e-45d6-a1e9-60b3cec42bef" providerId="ADAL" clId="{C5697E91-EAA3-43B1-BA70-7512EF5D12D1}" dt="2026-02-27T21:29:38.400" v="1286" actId="20577"/>
          <ac:spMkLst>
            <pc:docMk/>
            <pc:sldMk cId="667818786" sldId="596"/>
            <ac:spMk id="5" creationId="{3B1C06E3-3550-14C4-5C61-B4527D9E4FE3}"/>
          </ac:spMkLst>
        </pc:spChg>
        <pc:picChg chg="mod">
          <ac:chgData name="Lutovsky, Joe" userId="e675ee8f-b37e-45d6-a1e9-60b3cec42bef" providerId="ADAL" clId="{C5697E91-EAA3-43B1-BA70-7512EF5D12D1}" dt="2026-02-27T21:29:53.149" v="1290" actId="962"/>
          <ac:picMkLst>
            <pc:docMk/>
            <pc:sldMk cId="667818786" sldId="596"/>
            <ac:picMk id="2" creationId="{7E3AB4B9-D896-1BC2-FB0B-672D4CE84349}"/>
          </ac:picMkLst>
        </pc:picChg>
      </pc:sldChg>
      <pc:sldChg chg="modSp mod">
        <pc:chgData name="Lutovsky, Joe" userId="e675ee8f-b37e-45d6-a1e9-60b3cec42bef" providerId="ADAL" clId="{C5697E91-EAA3-43B1-BA70-7512EF5D12D1}" dt="2026-03-12T16:46:32.889" v="1960" actId="20577"/>
        <pc:sldMkLst>
          <pc:docMk/>
          <pc:sldMk cId="1490308969" sldId="597"/>
        </pc:sldMkLst>
        <pc:spChg chg="mod">
          <ac:chgData name="Lutovsky, Joe" userId="e675ee8f-b37e-45d6-a1e9-60b3cec42bef" providerId="ADAL" clId="{C5697E91-EAA3-43B1-BA70-7512EF5D12D1}" dt="2026-03-12T16:46:32.889" v="1960" actId="20577"/>
          <ac:spMkLst>
            <pc:docMk/>
            <pc:sldMk cId="1490308969" sldId="597"/>
            <ac:spMk id="5" creationId="{7E6A91E6-386B-EB85-43CD-ED7F4EE25ADA}"/>
          </ac:spMkLst>
        </pc:spChg>
        <pc:picChg chg="mod">
          <ac:chgData name="Lutovsky, Joe" userId="e675ee8f-b37e-45d6-a1e9-60b3cec42bef" providerId="ADAL" clId="{C5697E91-EAA3-43B1-BA70-7512EF5D12D1}" dt="2026-02-27T21:29:59.062" v="1292" actId="962"/>
          <ac:picMkLst>
            <pc:docMk/>
            <pc:sldMk cId="1490308969" sldId="597"/>
            <ac:picMk id="2" creationId="{CBD800EA-AAD9-092A-39BD-5DBF8E1BE151}"/>
          </ac:picMkLst>
        </pc:picChg>
      </pc:sldChg>
      <pc:sldChg chg="addSp delSp modSp add mod modNotesTx">
        <pc:chgData name="Lutovsky, Joe" userId="e675ee8f-b37e-45d6-a1e9-60b3cec42bef" providerId="ADAL" clId="{C5697E91-EAA3-43B1-BA70-7512EF5D12D1}" dt="2026-03-12T16:43:09.121" v="1953" actId="732"/>
        <pc:sldMkLst>
          <pc:docMk/>
          <pc:sldMk cId="132896182" sldId="598"/>
        </pc:sldMkLst>
        <pc:spChg chg="mod">
          <ac:chgData name="Lutovsky, Joe" userId="e675ee8f-b37e-45d6-a1e9-60b3cec42bef" providerId="ADAL" clId="{C5697E91-EAA3-43B1-BA70-7512EF5D12D1}" dt="2026-03-12T16:38:35.870" v="1543" actId="20577"/>
          <ac:spMkLst>
            <pc:docMk/>
            <pc:sldMk cId="132896182" sldId="598"/>
            <ac:spMk id="4" creationId="{C7D5FA68-3C48-098A-4D1B-31E12BE00969}"/>
          </ac:spMkLst>
        </pc:spChg>
        <pc:spChg chg="mod">
          <ac:chgData name="Lutovsky, Joe" userId="e675ee8f-b37e-45d6-a1e9-60b3cec42bef" providerId="ADAL" clId="{C5697E91-EAA3-43B1-BA70-7512EF5D12D1}" dt="2026-03-12T16:41:15.930" v="1629" actId="14100"/>
          <ac:spMkLst>
            <pc:docMk/>
            <pc:sldMk cId="132896182" sldId="598"/>
            <ac:spMk id="5" creationId="{7B11FF0C-58D8-EFC5-C351-B9D4501FBD5B}"/>
          </ac:spMkLst>
        </pc:spChg>
        <pc:picChg chg="del">
          <ac:chgData name="Lutovsky, Joe" userId="e675ee8f-b37e-45d6-a1e9-60b3cec42bef" providerId="ADAL" clId="{C5697E91-EAA3-43B1-BA70-7512EF5D12D1}" dt="2026-03-12T16:42:15.991" v="1631" actId="478"/>
          <ac:picMkLst>
            <pc:docMk/>
            <pc:sldMk cId="132896182" sldId="598"/>
            <ac:picMk id="3" creationId="{42DC3656-A945-1C41-E901-CFC48D800FFE}"/>
          </ac:picMkLst>
        </pc:picChg>
        <pc:picChg chg="add mod modCrop">
          <ac:chgData name="Lutovsky, Joe" userId="e675ee8f-b37e-45d6-a1e9-60b3cec42bef" providerId="ADAL" clId="{C5697E91-EAA3-43B1-BA70-7512EF5D12D1}" dt="2026-03-12T16:43:09.121" v="1953" actId="732"/>
          <ac:picMkLst>
            <pc:docMk/>
            <pc:sldMk cId="132896182" sldId="598"/>
            <ac:picMk id="6" creationId="{53B6127C-B47F-623D-50D9-D975BA037FB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FA55FD-C68A-A30B-89EF-F5EF0CF9314F}"/>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CMST 201: Spring 2025</a:t>
            </a:r>
          </a:p>
        </p:txBody>
      </p:sp>
      <p:sp>
        <p:nvSpPr>
          <p:cNvPr id="3" name="Date Placeholder 2">
            <a:extLst>
              <a:ext uri="{FF2B5EF4-FFF2-40B4-BE49-F238E27FC236}">
                <a16:creationId xmlns:a16="http://schemas.microsoft.com/office/drawing/2014/main" id="{35551256-9DCD-FE26-6D19-542D23913FC1}"/>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450589C9-A2B3-48AE-BDFC-AAC0F6E38DE8}" type="datetimeFigureOut">
              <a:rPr lang="en-US" smtClean="0"/>
              <a:t>3/13/2026</a:t>
            </a:fld>
            <a:endParaRPr lang="en-US"/>
          </a:p>
        </p:txBody>
      </p:sp>
      <p:sp>
        <p:nvSpPr>
          <p:cNvPr id="4" name="Footer Placeholder 3">
            <a:extLst>
              <a:ext uri="{FF2B5EF4-FFF2-40B4-BE49-F238E27FC236}">
                <a16:creationId xmlns:a16="http://schemas.microsoft.com/office/drawing/2014/main" id="{D4F4B948-715B-28FE-820A-29F93586001A}"/>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a:t>For Class Use Only</a:t>
            </a:r>
          </a:p>
        </p:txBody>
      </p:sp>
      <p:sp>
        <p:nvSpPr>
          <p:cNvPr id="5" name="Slide Number Placeholder 4">
            <a:extLst>
              <a:ext uri="{FF2B5EF4-FFF2-40B4-BE49-F238E27FC236}">
                <a16:creationId xmlns:a16="http://schemas.microsoft.com/office/drawing/2014/main" id="{04A4A5A3-5400-723F-CD60-55F77A659476}"/>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0134E48-91E0-4422-A815-80FBA1253202}" type="slidenum">
              <a:rPr lang="en-US" smtClean="0"/>
              <a:t>‹#›</a:t>
            </a:fld>
            <a:endParaRPr lang="en-US"/>
          </a:p>
        </p:txBody>
      </p:sp>
    </p:spTree>
    <p:extLst>
      <p:ext uri="{BB962C8B-B14F-4D97-AF65-F5344CB8AC3E}">
        <p14:creationId xmlns:p14="http://schemas.microsoft.com/office/powerpoint/2010/main" val="382622345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CMST 201: Spring 2025</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4636EE9-B8EB-4FC0-825B-A8577BD75521}" type="datetimeFigureOut">
              <a:rPr lang="en-US" smtClean="0"/>
              <a:t>3/13/2026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For Class Use Only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EFFB67E-F296-4921-BA49-E3F83129F979}" type="slidenum">
              <a:rPr lang="en-US" smtClean="0"/>
              <a:t>‹#›</a:t>
            </a:fld>
            <a:endParaRPr lang="en-US"/>
          </a:p>
        </p:txBody>
      </p:sp>
    </p:spTree>
    <p:extLst>
      <p:ext uri="{BB962C8B-B14F-4D97-AF65-F5344CB8AC3E}">
        <p14:creationId xmlns:p14="http://schemas.microsoft.com/office/powerpoint/2010/main" val="420003081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CMST 201: Spring 2025</a:t>
            </a:r>
          </a:p>
        </p:txBody>
      </p:sp>
      <p:sp>
        <p:nvSpPr>
          <p:cNvPr id="5" name="Footer Placeholder 4"/>
          <p:cNvSpPr>
            <a:spLocks noGrp="1"/>
          </p:cNvSpPr>
          <p:nvPr>
            <p:ph type="ftr" sz="quarter" idx="4"/>
          </p:nvPr>
        </p:nvSpPr>
        <p:spPr/>
        <p:txBody>
          <a:bodyPr/>
          <a:lstStyle/>
          <a:p>
            <a:r>
              <a:rPr lang="en-US"/>
              <a:t>For Class Use Only</a:t>
            </a:r>
          </a:p>
        </p:txBody>
      </p:sp>
      <p:sp>
        <p:nvSpPr>
          <p:cNvPr id="6" name="Slide Number Placeholder 5"/>
          <p:cNvSpPr>
            <a:spLocks noGrp="1"/>
          </p:cNvSpPr>
          <p:nvPr>
            <p:ph type="sldNum" sz="quarter" idx="5"/>
          </p:nvPr>
        </p:nvSpPr>
        <p:spPr/>
        <p:txBody>
          <a:bodyPr/>
          <a:lstStyle/>
          <a:p>
            <a:fld id="{9EFFB67E-F296-4921-BA49-E3F83129F979}" type="slidenum">
              <a:rPr lang="en-US" smtClean="0"/>
              <a:t>1</a:t>
            </a:fld>
            <a:endParaRPr lang="en-US"/>
          </a:p>
        </p:txBody>
      </p:sp>
    </p:spTree>
    <p:extLst>
      <p:ext uri="{BB962C8B-B14F-4D97-AF65-F5344CB8AC3E}">
        <p14:creationId xmlns:p14="http://schemas.microsoft.com/office/powerpoint/2010/main" val="3845177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28EA0-841D-462D-C291-7AA13A277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D548B-2391-75EA-4356-7A21CD255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DA8C3-0E92-6438-33D9-25BD10C64BEB}"/>
              </a:ext>
            </a:extLst>
          </p:cNvPr>
          <p:cNvSpPr>
            <a:spLocks noGrp="1"/>
          </p:cNvSpPr>
          <p:nvPr>
            <p:ph type="body" idx="1"/>
          </p:nvPr>
        </p:nvSpPr>
        <p:spPr/>
        <p:txBody>
          <a:bodyPr/>
          <a:lstStyle/>
          <a:p>
            <a:pPr lvl="0"/>
            <a:endParaRPr lang="en-US" dirty="0"/>
          </a:p>
        </p:txBody>
      </p:sp>
      <p:sp>
        <p:nvSpPr>
          <p:cNvPr id="4" name="Header Placeholder 3">
            <a:extLst>
              <a:ext uri="{FF2B5EF4-FFF2-40B4-BE49-F238E27FC236}">
                <a16:creationId xmlns:a16="http://schemas.microsoft.com/office/drawing/2014/main" id="{50567866-D937-9C5E-C779-3D7F914F2E98}"/>
              </a:ext>
            </a:extLst>
          </p:cNvPr>
          <p:cNvSpPr>
            <a:spLocks noGrp="1"/>
          </p:cNvSpPr>
          <p:nvPr>
            <p:ph type="hdr" sz="quarter"/>
          </p:nvPr>
        </p:nvSpPr>
        <p:spPr/>
        <p:txBody>
          <a:bodyPr/>
          <a:lstStyle/>
          <a:p>
            <a:r>
              <a:rPr lang="en-US"/>
              <a:t>CMST 201: Spring 2025</a:t>
            </a:r>
          </a:p>
        </p:txBody>
      </p:sp>
      <p:sp>
        <p:nvSpPr>
          <p:cNvPr id="5" name="Footer Placeholder 4">
            <a:extLst>
              <a:ext uri="{FF2B5EF4-FFF2-40B4-BE49-F238E27FC236}">
                <a16:creationId xmlns:a16="http://schemas.microsoft.com/office/drawing/2014/main" id="{533C7073-6080-DB70-21AC-F2AB0EFEAF96}"/>
              </a:ext>
            </a:extLst>
          </p:cNvPr>
          <p:cNvSpPr>
            <a:spLocks noGrp="1"/>
          </p:cNvSpPr>
          <p:nvPr>
            <p:ph type="ftr" sz="quarter" idx="4"/>
          </p:nvPr>
        </p:nvSpPr>
        <p:spPr/>
        <p:txBody>
          <a:bodyPr/>
          <a:lstStyle/>
          <a:p>
            <a:r>
              <a:rPr lang="en-US"/>
              <a:t>For Class Use Only</a:t>
            </a:r>
          </a:p>
        </p:txBody>
      </p:sp>
      <p:sp>
        <p:nvSpPr>
          <p:cNvPr id="6" name="Slide Number Placeholder 5">
            <a:extLst>
              <a:ext uri="{FF2B5EF4-FFF2-40B4-BE49-F238E27FC236}">
                <a16:creationId xmlns:a16="http://schemas.microsoft.com/office/drawing/2014/main" id="{6A432D88-5558-7AD7-5882-0539D1110FB1}"/>
              </a:ext>
            </a:extLst>
          </p:cNvPr>
          <p:cNvSpPr>
            <a:spLocks noGrp="1"/>
          </p:cNvSpPr>
          <p:nvPr>
            <p:ph type="sldNum" sz="quarter" idx="5"/>
          </p:nvPr>
        </p:nvSpPr>
        <p:spPr/>
        <p:txBody>
          <a:bodyPr/>
          <a:lstStyle/>
          <a:p>
            <a:fld id="{9EFFB67E-F296-4921-BA49-E3F83129F979}" type="slidenum">
              <a:rPr lang="en-US" smtClean="0"/>
              <a:t>10</a:t>
            </a:fld>
            <a:endParaRPr lang="en-US"/>
          </a:p>
        </p:txBody>
      </p:sp>
    </p:spTree>
    <p:extLst>
      <p:ext uri="{BB962C8B-B14F-4D97-AF65-F5344CB8AC3E}">
        <p14:creationId xmlns:p14="http://schemas.microsoft.com/office/powerpoint/2010/main" val="348842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BD34-F8AB-017A-620B-E58F5FA5C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D65F0-1F30-8ACA-484C-EACD8FEEE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95DD0-9CF4-D12D-F6C9-D34EDA0F41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see alt text, but not tell you if it’s any good, and at the moment, don’t trust any tool that claims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Everything you do is better than doing nothing</a:t>
            </a:r>
          </a:p>
          <a:p>
            <a:pPr lvl="0"/>
            <a:endParaRPr lang="en-US" dirty="0"/>
          </a:p>
        </p:txBody>
      </p:sp>
      <p:sp>
        <p:nvSpPr>
          <p:cNvPr id="4" name="Header Placeholder 3">
            <a:extLst>
              <a:ext uri="{FF2B5EF4-FFF2-40B4-BE49-F238E27FC236}">
                <a16:creationId xmlns:a16="http://schemas.microsoft.com/office/drawing/2014/main" id="{7511C2D0-4D91-E358-8E97-4A0AA34144C6}"/>
              </a:ext>
            </a:extLst>
          </p:cNvPr>
          <p:cNvSpPr>
            <a:spLocks noGrp="1"/>
          </p:cNvSpPr>
          <p:nvPr>
            <p:ph type="hdr" sz="quarter"/>
          </p:nvPr>
        </p:nvSpPr>
        <p:spPr/>
        <p:txBody>
          <a:bodyPr/>
          <a:lstStyle/>
          <a:p>
            <a:r>
              <a:rPr lang="en-US"/>
              <a:t>CMST 201: Spring 2025</a:t>
            </a:r>
          </a:p>
        </p:txBody>
      </p:sp>
      <p:sp>
        <p:nvSpPr>
          <p:cNvPr id="5" name="Footer Placeholder 4">
            <a:extLst>
              <a:ext uri="{FF2B5EF4-FFF2-40B4-BE49-F238E27FC236}">
                <a16:creationId xmlns:a16="http://schemas.microsoft.com/office/drawing/2014/main" id="{F51B5840-110D-C56B-C369-536045469239}"/>
              </a:ext>
            </a:extLst>
          </p:cNvPr>
          <p:cNvSpPr>
            <a:spLocks noGrp="1"/>
          </p:cNvSpPr>
          <p:nvPr>
            <p:ph type="ftr" sz="quarter" idx="4"/>
          </p:nvPr>
        </p:nvSpPr>
        <p:spPr/>
        <p:txBody>
          <a:bodyPr/>
          <a:lstStyle/>
          <a:p>
            <a:r>
              <a:rPr lang="en-US"/>
              <a:t>For Class Use Only</a:t>
            </a:r>
          </a:p>
        </p:txBody>
      </p:sp>
      <p:sp>
        <p:nvSpPr>
          <p:cNvPr id="6" name="Slide Number Placeholder 5">
            <a:extLst>
              <a:ext uri="{FF2B5EF4-FFF2-40B4-BE49-F238E27FC236}">
                <a16:creationId xmlns:a16="http://schemas.microsoft.com/office/drawing/2014/main" id="{09338795-852D-F37E-E62C-2EA3D0870BEB}"/>
              </a:ext>
            </a:extLst>
          </p:cNvPr>
          <p:cNvSpPr>
            <a:spLocks noGrp="1"/>
          </p:cNvSpPr>
          <p:nvPr>
            <p:ph type="sldNum" sz="quarter" idx="5"/>
          </p:nvPr>
        </p:nvSpPr>
        <p:spPr/>
        <p:txBody>
          <a:bodyPr/>
          <a:lstStyle/>
          <a:p>
            <a:fld id="{9EFFB67E-F296-4921-BA49-E3F83129F979}" type="slidenum">
              <a:rPr lang="en-US" smtClean="0"/>
              <a:t>11</a:t>
            </a:fld>
            <a:endParaRPr lang="en-US"/>
          </a:p>
        </p:txBody>
      </p:sp>
    </p:spTree>
    <p:extLst>
      <p:ext uri="{BB962C8B-B14F-4D97-AF65-F5344CB8AC3E}">
        <p14:creationId xmlns:p14="http://schemas.microsoft.com/office/powerpoint/2010/main" val="172377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5EDB2-A52D-EA0E-714D-DB297ED06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6A608-B22C-0168-B60B-E79EF55B9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081AD-6097-C444-011C-5AE8B86D831C}"/>
              </a:ext>
            </a:extLst>
          </p:cNvPr>
          <p:cNvSpPr>
            <a:spLocks noGrp="1"/>
          </p:cNvSpPr>
          <p:nvPr>
            <p:ph type="body" idx="1"/>
          </p:nvPr>
        </p:nvSpPr>
        <p:spPr/>
        <p:txBody>
          <a:bodyPr/>
          <a:lstStyle/>
          <a:p>
            <a:pPr lvl="0"/>
            <a:endParaRPr lang="en-US" dirty="0"/>
          </a:p>
        </p:txBody>
      </p:sp>
      <p:sp>
        <p:nvSpPr>
          <p:cNvPr id="4" name="Header Placeholder 3">
            <a:extLst>
              <a:ext uri="{FF2B5EF4-FFF2-40B4-BE49-F238E27FC236}">
                <a16:creationId xmlns:a16="http://schemas.microsoft.com/office/drawing/2014/main" id="{121C4F7B-BB74-A101-9128-8B7BA9D60150}"/>
              </a:ext>
            </a:extLst>
          </p:cNvPr>
          <p:cNvSpPr>
            <a:spLocks noGrp="1"/>
          </p:cNvSpPr>
          <p:nvPr>
            <p:ph type="hdr" sz="quarter"/>
          </p:nvPr>
        </p:nvSpPr>
        <p:spPr/>
        <p:txBody>
          <a:bodyPr/>
          <a:lstStyle/>
          <a:p>
            <a:r>
              <a:rPr lang="en-US"/>
              <a:t>CMST 201: Spring 2025</a:t>
            </a:r>
          </a:p>
        </p:txBody>
      </p:sp>
      <p:sp>
        <p:nvSpPr>
          <p:cNvPr id="5" name="Footer Placeholder 4">
            <a:extLst>
              <a:ext uri="{FF2B5EF4-FFF2-40B4-BE49-F238E27FC236}">
                <a16:creationId xmlns:a16="http://schemas.microsoft.com/office/drawing/2014/main" id="{FB1A807F-0C74-F7A8-BD2D-99F3FA92BFE8}"/>
              </a:ext>
            </a:extLst>
          </p:cNvPr>
          <p:cNvSpPr>
            <a:spLocks noGrp="1"/>
          </p:cNvSpPr>
          <p:nvPr>
            <p:ph type="ftr" sz="quarter" idx="4"/>
          </p:nvPr>
        </p:nvSpPr>
        <p:spPr/>
        <p:txBody>
          <a:bodyPr/>
          <a:lstStyle/>
          <a:p>
            <a:r>
              <a:rPr lang="en-US"/>
              <a:t>For Class Use Only</a:t>
            </a:r>
          </a:p>
        </p:txBody>
      </p:sp>
      <p:sp>
        <p:nvSpPr>
          <p:cNvPr id="6" name="Slide Number Placeholder 5">
            <a:extLst>
              <a:ext uri="{FF2B5EF4-FFF2-40B4-BE49-F238E27FC236}">
                <a16:creationId xmlns:a16="http://schemas.microsoft.com/office/drawing/2014/main" id="{F69515D3-85F0-4E57-348C-908440B99711}"/>
              </a:ext>
            </a:extLst>
          </p:cNvPr>
          <p:cNvSpPr>
            <a:spLocks noGrp="1"/>
          </p:cNvSpPr>
          <p:nvPr>
            <p:ph type="sldNum" sz="quarter" idx="5"/>
          </p:nvPr>
        </p:nvSpPr>
        <p:spPr/>
        <p:txBody>
          <a:bodyPr/>
          <a:lstStyle/>
          <a:p>
            <a:fld id="{9EFFB67E-F296-4921-BA49-E3F83129F979}" type="slidenum">
              <a:rPr lang="en-US" smtClean="0"/>
              <a:t>12</a:t>
            </a:fld>
            <a:endParaRPr lang="en-US"/>
          </a:p>
        </p:txBody>
      </p:sp>
    </p:spTree>
    <p:extLst>
      <p:ext uri="{BB962C8B-B14F-4D97-AF65-F5344CB8AC3E}">
        <p14:creationId xmlns:p14="http://schemas.microsoft.com/office/powerpoint/2010/main" val="32725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in four adults has a disability according to the CDC. Not all disabilities are visible.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auditory, cognitive, learning, neurological, physical, speech,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Temporary disabilities are more common than you might think. </a:t>
            </a:r>
          </a:p>
          <a:p>
            <a:pPr lvl="0"/>
            <a:endParaRPr lang="en-US" dirty="0"/>
          </a:p>
          <a:p>
            <a:pPr lvl="0"/>
            <a:r>
              <a:rPr lang="en-US" dirty="0"/>
              <a:t>When you help someone, you help everyone. Aunt May Parker</a:t>
            </a:r>
          </a:p>
          <a:p>
            <a:pPr lvl="0"/>
            <a:endParaRPr lang="en-US" dirty="0"/>
          </a:p>
          <a:p>
            <a:pPr lvl="0"/>
            <a:r>
              <a:rPr lang="en-US" dirty="0"/>
              <a:t>When we make the world better for those of us with disabilities, we make the world better for everyone. </a:t>
            </a:r>
          </a:p>
          <a:p>
            <a:pPr lvl="0"/>
            <a:endParaRPr lang="en-US" dirty="0"/>
          </a:p>
          <a:p>
            <a:pPr lvl="0"/>
            <a:r>
              <a:rPr lang="en-US" dirty="0"/>
              <a:t>Have you used an elevator? A cut-in in the sidewalk? Electric toothbrush, automatic door, subtitles?</a:t>
            </a:r>
          </a:p>
          <a:p>
            <a:pPr lvl="0"/>
            <a:endParaRPr lang="en-US" dirty="0"/>
          </a:p>
          <a:p>
            <a:pPr lvl="0"/>
            <a:r>
              <a:rPr lang="en-US" dirty="0"/>
              <a:t>Digital Accessibility is often less obvious. An obvious example of digital accessibility, is subtitles. </a:t>
            </a:r>
          </a:p>
          <a:p>
            <a:pPr lvl="0"/>
            <a:endParaRPr lang="en-US" dirty="0"/>
          </a:p>
          <a:p>
            <a:endParaRPr lang="en-US" dirty="0"/>
          </a:p>
        </p:txBody>
      </p:sp>
      <p:sp>
        <p:nvSpPr>
          <p:cNvPr id="4" name="Header Placeholder 3"/>
          <p:cNvSpPr>
            <a:spLocks noGrp="1"/>
          </p:cNvSpPr>
          <p:nvPr>
            <p:ph type="hdr" sz="quarter"/>
          </p:nvPr>
        </p:nvSpPr>
        <p:spPr/>
        <p:txBody>
          <a:bodyPr/>
          <a:lstStyle/>
          <a:p>
            <a:r>
              <a:rPr lang="en-US"/>
              <a:t>CMST 201: Spring 2025</a:t>
            </a:r>
          </a:p>
        </p:txBody>
      </p:sp>
      <p:sp>
        <p:nvSpPr>
          <p:cNvPr id="5" name="Footer Placeholder 4"/>
          <p:cNvSpPr>
            <a:spLocks noGrp="1"/>
          </p:cNvSpPr>
          <p:nvPr>
            <p:ph type="ftr" sz="quarter" idx="4"/>
          </p:nvPr>
        </p:nvSpPr>
        <p:spPr/>
        <p:txBody>
          <a:bodyPr/>
          <a:lstStyle/>
          <a:p>
            <a:r>
              <a:rPr lang="en-US"/>
              <a:t>For Class Use Only</a:t>
            </a:r>
          </a:p>
        </p:txBody>
      </p:sp>
      <p:sp>
        <p:nvSpPr>
          <p:cNvPr id="6" name="Slide Number Placeholder 5"/>
          <p:cNvSpPr>
            <a:spLocks noGrp="1"/>
          </p:cNvSpPr>
          <p:nvPr>
            <p:ph type="sldNum" sz="quarter" idx="5"/>
          </p:nvPr>
        </p:nvSpPr>
        <p:spPr/>
        <p:txBody>
          <a:bodyPr/>
          <a:lstStyle/>
          <a:p>
            <a:fld id="{9EFFB67E-F296-4921-BA49-E3F83129F979}" type="slidenum">
              <a:rPr lang="en-US" smtClean="0"/>
              <a:t>2</a:t>
            </a:fld>
            <a:endParaRPr lang="en-US"/>
          </a:p>
        </p:txBody>
      </p:sp>
    </p:spTree>
    <p:extLst>
      <p:ext uri="{BB962C8B-B14F-4D97-AF65-F5344CB8AC3E}">
        <p14:creationId xmlns:p14="http://schemas.microsoft.com/office/powerpoint/2010/main" val="174079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CMST 201: Spring 2025</a:t>
            </a:r>
          </a:p>
        </p:txBody>
      </p:sp>
      <p:sp>
        <p:nvSpPr>
          <p:cNvPr id="5" name="Footer Placeholder 4"/>
          <p:cNvSpPr>
            <a:spLocks noGrp="1"/>
          </p:cNvSpPr>
          <p:nvPr>
            <p:ph type="ftr" sz="quarter" idx="4"/>
          </p:nvPr>
        </p:nvSpPr>
        <p:spPr/>
        <p:txBody>
          <a:bodyPr/>
          <a:lstStyle/>
          <a:p>
            <a:r>
              <a:rPr lang="en-US"/>
              <a:t>For Class Use Only</a:t>
            </a:r>
          </a:p>
        </p:txBody>
      </p:sp>
      <p:sp>
        <p:nvSpPr>
          <p:cNvPr id="6" name="Slide Number Placeholder 5"/>
          <p:cNvSpPr>
            <a:spLocks noGrp="1"/>
          </p:cNvSpPr>
          <p:nvPr>
            <p:ph type="sldNum" sz="quarter" idx="5"/>
          </p:nvPr>
        </p:nvSpPr>
        <p:spPr/>
        <p:txBody>
          <a:bodyPr/>
          <a:lstStyle/>
          <a:p>
            <a:fld id="{9EFFB67E-F296-4921-BA49-E3F83129F979}" type="slidenum">
              <a:rPr lang="en-US" smtClean="0"/>
              <a:t>3</a:t>
            </a:fld>
            <a:endParaRPr lang="en-US"/>
          </a:p>
        </p:txBody>
      </p:sp>
    </p:spTree>
    <p:extLst>
      <p:ext uri="{BB962C8B-B14F-4D97-AF65-F5344CB8AC3E}">
        <p14:creationId xmlns:p14="http://schemas.microsoft.com/office/powerpoint/2010/main" val="217828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17F74-58C4-2C61-06EF-08373ADEB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C0B0D-46D6-EC2A-DDE4-549919892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B4F33-1074-760D-41BC-5BCA2B2D8526}"/>
              </a:ext>
            </a:extLst>
          </p:cNvPr>
          <p:cNvSpPr>
            <a:spLocks noGrp="1"/>
          </p:cNvSpPr>
          <p:nvPr>
            <p:ph type="body" idx="1"/>
          </p:nvPr>
        </p:nvSpPr>
        <p:spPr/>
        <p:txBody>
          <a:bodyPr/>
          <a:lstStyle/>
          <a:p>
            <a:pPr lvl="0"/>
            <a:r>
              <a:rPr lang="en-US" dirty="0"/>
              <a:t>The creator has presentation control</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These features can cause accessibility issues because PDFs tend to be far less adjustable than other means of presenting data, such as an HTML webpage. Users can’t change them to their preferences as easily</a:t>
            </a:r>
          </a:p>
          <a:p>
            <a:pPr lvl="0"/>
            <a:endParaRPr lang="en-US" dirty="0"/>
          </a:p>
        </p:txBody>
      </p:sp>
      <p:sp>
        <p:nvSpPr>
          <p:cNvPr id="4" name="Header Placeholder 3">
            <a:extLst>
              <a:ext uri="{FF2B5EF4-FFF2-40B4-BE49-F238E27FC236}">
                <a16:creationId xmlns:a16="http://schemas.microsoft.com/office/drawing/2014/main" id="{6861D23C-4C97-6C8D-62C5-D86B61E857F8}"/>
              </a:ext>
            </a:extLst>
          </p:cNvPr>
          <p:cNvSpPr>
            <a:spLocks noGrp="1"/>
          </p:cNvSpPr>
          <p:nvPr>
            <p:ph type="hdr" sz="quarter"/>
          </p:nvPr>
        </p:nvSpPr>
        <p:spPr/>
        <p:txBody>
          <a:bodyPr/>
          <a:lstStyle/>
          <a:p>
            <a:r>
              <a:rPr lang="en-US"/>
              <a:t>CMST 201: Spring 2025</a:t>
            </a:r>
          </a:p>
        </p:txBody>
      </p:sp>
      <p:sp>
        <p:nvSpPr>
          <p:cNvPr id="5" name="Footer Placeholder 4">
            <a:extLst>
              <a:ext uri="{FF2B5EF4-FFF2-40B4-BE49-F238E27FC236}">
                <a16:creationId xmlns:a16="http://schemas.microsoft.com/office/drawing/2014/main" id="{1A36BAB0-6ABB-0837-B242-4F29202C8AD2}"/>
              </a:ext>
            </a:extLst>
          </p:cNvPr>
          <p:cNvSpPr>
            <a:spLocks noGrp="1"/>
          </p:cNvSpPr>
          <p:nvPr>
            <p:ph type="ftr" sz="quarter" idx="4"/>
          </p:nvPr>
        </p:nvSpPr>
        <p:spPr/>
        <p:txBody>
          <a:bodyPr/>
          <a:lstStyle/>
          <a:p>
            <a:r>
              <a:rPr lang="en-US"/>
              <a:t>For Class Use Only</a:t>
            </a:r>
          </a:p>
        </p:txBody>
      </p:sp>
      <p:sp>
        <p:nvSpPr>
          <p:cNvPr id="6" name="Slide Number Placeholder 5">
            <a:extLst>
              <a:ext uri="{FF2B5EF4-FFF2-40B4-BE49-F238E27FC236}">
                <a16:creationId xmlns:a16="http://schemas.microsoft.com/office/drawing/2014/main" id="{5E749351-0BB6-2056-48DF-755796BBD749}"/>
              </a:ext>
            </a:extLst>
          </p:cNvPr>
          <p:cNvSpPr>
            <a:spLocks noGrp="1"/>
          </p:cNvSpPr>
          <p:nvPr>
            <p:ph type="sldNum" sz="quarter" idx="5"/>
          </p:nvPr>
        </p:nvSpPr>
        <p:spPr/>
        <p:txBody>
          <a:bodyPr/>
          <a:lstStyle/>
          <a:p>
            <a:fld id="{9EFFB67E-F296-4921-BA49-E3F83129F979}" type="slidenum">
              <a:rPr lang="en-US" smtClean="0"/>
              <a:t>4</a:t>
            </a:fld>
            <a:endParaRPr lang="en-US"/>
          </a:p>
        </p:txBody>
      </p:sp>
    </p:spTree>
    <p:extLst>
      <p:ext uri="{BB962C8B-B14F-4D97-AF65-F5344CB8AC3E}">
        <p14:creationId xmlns:p14="http://schemas.microsoft.com/office/powerpoint/2010/main" val="195087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EF266-44BC-94A2-A361-954F03243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86211-F6A4-FCAD-687A-37E0ABA8E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F4DF3-7E95-B77A-E2DA-AC0B164EDD16}"/>
              </a:ext>
            </a:extLst>
          </p:cNvPr>
          <p:cNvSpPr>
            <a:spLocks noGrp="1"/>
          </p:cNvSpPr>
          <p:nvPr>
            <p:ph type="body" idx="1"/>
          </p:nvPr>
        </p:nvSpPr>
        <p:spPr/>
        <p:txBody>
          <a:bodyPr/>
          <a:lstStyle/>
          <a:p>
            <a:pPr lvl="0"/>
            <a:endParaRPr lang="en-US" dirty="0"/>
          </a:p>
        </p:txBody>
      </p:sp>
      <p:sp>
        <p:nvSpPr>
          <p:cNvPr id="4" name="Header Placeholder 3">
            <a:extLst>
              <a:ext uri="{FF2B5EF4-FFF2-40B4-BE49-F238E27FC236}">
                <a16:creationId xmlns:a16="http://schemas.microsoft.com/office/drawing/2014/main" id="{19DAD994-B369-688B-C258-6CF8F63C4198}"/>
              </a:ext>
            </a:extLst>
          </p:cNvPr>
          <p:cNvSpPr>
            <a:spLocks noGrp="1"/>
          </p:cNvSpPr>
          <p:nvPr>
            <p:ph type="hdr" sz="quarter"/>
          </p:nvPr>
        </p:nvSpPr>
        <p:spPr/>
        <p:txBody>
          <a:bodyPr/>
          <a:lstStyle/>
          <a:p>
            <a:r>
              <a:rPr lang="en-US"/>
              <a:t>CMST 201: Spring 2025</a:t>
            </a:r>
          </a:p>
        </p:txBody>
      </p:sp>
      <p:sp>
        <p:nvSpPr>
          <p:cNvPr id="5" name="Footer Placeholder 4">
            <a:extLst>
              <a:ext uri="{FF2B5EF4-FFF2-40B4-BE49-F238E27FC236}">
                <a16:creationId xmlns:a16="http://schemas.microsoft.com/office/drawing/2014/main" id="{C72E0430-7613-533B-E9C2-7CFC863C459E}"/>
              </a:ext>
            </a:extLst>
          </p:cNvPr>
          <p:cNvSpPr>
            <a:spLocks noGrp="1"/>
          </p:cNvSpPr>
          <p:nvPr>
            <p:ph type="ftr" sz="quarter" idx="4"/>
          </p:nvPr>
        </p:nvSpPr>
        <p:spPr/>
        <p:txBody>
          <a:bodyPr/>
          <a:lstStyle/>
          <a:p>
            <a:r>
              <a:rPr lang="en-US"/>
              <a:t>For Class Use Only</a:t>
            </a:r>
          </a:p>
        </p:txBody>
      </p:sp>
      <p:sp>
        <p:nvSpPr>
          <p:cNvPr id="6" name="Slide Number Placeholder 5">
            <a:extLst>
              <a:ext uri="{FF2B5EF4-FFF2-40B4-BE49-F238E27FC236}">
                <a16:creationId xmlns:a16="http://schemas.microsoft.com/office/drawing/2014/main" id="{6A9FC4FC-E7DF-D695-E6BB-F96FC778A338}"/>
              </a:ext>
            </a:extLst>
          </p:cNvPr>
          <p:cNvSpPr>
            <a:spLocks noGrp="1"/>
          </p:cNvSpPr>
          <p:nvPr>
            <p:ph type="sldNum" sz="quarter" idx="5"/>
          </p:nvPr>
        </p:nvSpPr>
        <p:spPr/>
        <p:txBody>
          <a:bodyPr/>
          <a:lstStyle/>
          <a:p>
            <a:fld id="{9EFFB67E-F296-4921-BA49-E3F83129F979}" type="slidenum">
              <a:rPr lang="en-US" smtClean="0"/>
              <a:t>5</a:t>
            </a:fld>
            <a:endParaRPr lang="en-US"/>
          </a:p>
        </p:txBody>
      </p:sp>
    </p:spTree>
    <p:extLst>
      <p:ext uri="{BB962C8B-B14F-4D97-AF65-F5344CB8AC3E}">
        <p14:creationId xmlns:p14="http://schemas.microsoft.com/office/powerpoint/2010/main" val="172568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51E13-EA83-B3A4-4D96-9FE7FFB76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F50E0-1568-9C7E-56D9-83A866177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F3CF9-7F4F-0EAB-6AF4-69ADA0364174}"/>
              </a:ext>
            </a:extLst>
          </p:cNvPr>
          <p:cNvSpPr>
            <a:spLocks noGrp="1"/>
          </p:cNvSpPr>
          <p:nvPr>
            <p:ph type="body" idx="1"/>
          </p:nvPr>
        </p:nvSpPr>
        <p:spPr/>
        <p:txBody>
          <a:bodyPr/>
          <a:lstStyle/>
          <a:p>
            <a:pPr lvl="0"/>
            <a:r>
              <a:rPr lang="en-US" dirty="0"/>
              <a:t>Making a Word document accessible and then turning it into a PDF is easier than making a PDF accessible</a:t>
            </a:r>
          </a:p>
          <a:p>
            <a:pPr lvl="0"/>
            <a:endParaRPr lang="en-US" dirty="0"/>
          </a:p>
          <a:p>
            <a:pPr lvl="0"/>
            <a:r>
              <a:rPr lang="en-US" dirty="0"/>
              <a:t>Word has it’s own accessibility checker tool.</a:t>
            </a:r>
          </a:p>
          <a:p>
            <a:pPr lvl="0"/>
            <a:endParaRPr lang="en-US" dirty="0"/>
          </a:p>
          <a:p>
            <a:pPr lvl="0"/>
            <a:r>
              <a:rPr lang="en-US" dirty="0"/>
              <a:t>The fundamentals here apply to sending Emails </a:t>
            </a:r>
            <a:r>
              <a:rPr lang="en-US"/>
              <a:t>as well!</a:t>
            </a:r>
            <a:endParaRPr lang="en-US" dirty="0"/>
          </a:p>
        </p:txBody>
      </p:sp>
      <p:sp>
        <p:nvSpPr>
          <p:cNvPr id="4" name="Header Placeholder 3">
            <a:extLst>
              <a:ext uri="{FF2B5EF4-FFF2-40B4-BE49-F238E27FC236}">
                <a16:creationId xmlns:a16="http://schemas.microsoft.com/office/drawing/2014/main" id="{AC12AD3B-ECC6-2407-11CF-2D76330184F5}"/>
              </a:ext>
            </a:extLst>
          </p:cNvPr>
          <p:cNvSpPr>
            <a:spLocks noGrp="1"/>
          </p:cNvSpPr>
          <p:nvPr>
            <p:ph type="hdr" sz="quarter"/>
          </p:nvPr>
        </p:nvSpPr>
        <p:spPr/>
        <p:txBody>
          <a:bodyPr/>
          <a:lstStyle/>
          <a:p>
            <a:r>
              <a:rPr lang="en-US"/>
              <a:t>CMST 201: Spring 2025</a:t>
            </a:r>
          </a:p>
        </p:txBody>
      </p:sp>
      <p:sp>
        <p:nvSpPr>
          <p:cNvPr id="5" name="Footer Placeholder 4">
            <a:extLst>
              <a:ext uri="{FF2B5EF4-FFF2-40B4-BE49-F238E27FC236}">
                <a16:creationId xmlns:a16="http://schemas.microsoft.com/office/drawing/2014/main" id="{CF166FEC-0548-01A5-22B6-AF586F57BE26}"/>
              </a:ext>
            </a:extLst>
          </p:cNvPr>
          <p:cNvSpPr>
            <a:spLocks noGrp="1"/>
          </p:cNvSpPr>
          <p:nvPr>
            <p:ph type="ftr" sz="quarter" idx="4"/>
          </p:nvPr>
        </p:nvSpPr>
        <p:spPr/>
        <p:txBody>
          <a:bodyPr/>
          <a:lstStyle/>
          <a:p>
            <a:r>
              <a:rPr lang="en-US"/>
              <a:t>For Class Use Only</a:t>
            </a:r>
          </a:p>
        </p:txBody>
      </p:sp>
      <p:sp>
        <p:nvSpPr>
          <p:cNvPr id="6" name="Slide Number Placeholder 5">
            <a:extLst>
              <a:ext uri="{FF2B5EF4-FFF2-40B4-BE49-F238E27FC236}">
                <a16:creationId xmlns:a16="http://schemas.microsoft.com/office/drawing/2014/main" id="{AAE45FAC-2835-A03B-DE56-1AC793FA2A02}"/>
              </a:ext>
            </a:extLst>
          </p:cNvPr>
          <p:cNvSpPr>
            <a:spLocks noGrp="1"/>
          </p:cNvSpPr>
          <p:nvPr>
            <p:ph type="sldNum" sz="quarter" idx="5"/>
          </p:nvPr>
        </p:nvSpPr>
        <p:spPr/>
        <p:txBody>
          <a:bodyPr/>
          <a:lstStyle/>
          <a:p>
            <a:fld id="{9EFFB67E-F296-4921-BA49-E3F83129F979}" type="slidenum">
              <a:rPr lang="en-US" smtClean="0"/>
              <a:t>6</a:t>
            </a:fld>
            <a:endParaRPr lang="en-US"/>
          </a:p>
        </p:txBody>
      </p:sp>
    </p:spTree>
    <p:extLst>
      <p:ext uri="{BB962C8B-B14F-4D97-AF65-F5344CB8AC3E}">
        <p14:creationId xmlns:p14="http://schemas.microsoft.com/office/powerpoint/2010/main" val="206780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46F82-82EE-51BC-246B-ACB4883CC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1B7F9-2ED8-918C-B9EB-842388E44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5453E-3C45-A611-E01E-C62EFDEF2002}"/>
              </a:ext>
            </a:extLst>
          </p:cNvPr>
          <p:cNvSpPr>
            <a:spLocks noGrp="1"/>
          </p:cNvSpPr>
          <p:nvPr>
            <p:ph type="body" idx="1"/>
          </p:nvPr>
        </p:nvSpPr>
        <p:spPr/>
        <p:txBody>
          <a:bodyPr/>
          <a:lstStyle/>
          <a:p>
            <a:pPr lvl="0"/>
            <a:r>
              <a:rPr lang="en-US" dirty="0"/>
              <a:t>The most accessible PDF is one that we decided to just use a different document format for :P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tags are invisible labels that talk to screen readers and braille displays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Explore these things with the easy examples and then the scanned example</a:t>
            </a:r>
          </a:p>
          <a:p>
            <a:pPr lvl="0"/>
            <a:endParaRPr lang="en-US" dirty="0"/>
          </a:p>
          <a:p>
            <a:pPr lvl="0"/>
            <a:r>
              <a:rPr lang="en-US" dirty="0"/>
              <a:t>OCR demo</a:t>
            </a:r>
            <a:br>
              <a:rPr lang="en-US" dirty="0"/>
            </a:br>
            <a:br>
              <a:rPr lang="en-US" dirty="0"/>
            </a:br>
            <a:r>
              <a:rPr lang="en-US" dirty="0"/>
              <a:t>Tagging Demo</a:t>
            </a:r>
          </a:p>
          <a:p>
            <a:pPr lvl="0"/>
            <a:endParaRPr lang="en-US" dirty="0"/>
          </a:p>
          <a:p>
            <a:pPr lvl="0"/>
            <a:r>
              <a:rPr lang="en-US" dirty="0"/>
              <a:t>Title and Language</a:t>
            </a:r>
          </a:p>
          <a:p>
            <a:pPr lvl="0"/>
            <a:endParaRPr lang="en-US" dirty="0"/>
          </a:p>
          <a:p>
            <a:pPr lvl="0"/>
            <a:r>
              <a:rPr lang="en-US" dirty="0"/>
              <a:t>Reading Order Demo</a:t>
            </a:r>
            <a:br>
              <a:rPr lang="en-US" dirty="0"/>
            </a:br>
            <a:br>
              <a:rPr lang="en-US" dirty="0"/>
            </a:br>
            <a:r>
              <a:rPr lang="en-US" dirty="0"/>
              <a:t>Alt Text</a:t>
            </a:r>
          </a:p>
          <a:p>
            <a:pPr lvl="0"/>
            <a:endParaRPr lang="en-US" dirty="0"/>
          </a:p>
          <a:p>
            <a:pPr lvl="0"/>
            <a:endParaRPr lang="en-US" dirty="0"/>
          </a:p>
        </p:txBody>
      </p:sp>
      <p:sp>
        <p:nvSpPr>
          <p:cNvPr id="4" name="Header Placeholder 3">
            <a:extLst>
              <a:ext uri="{FF2B5EF4-FFF2-40B4-BE49-F238E27FC236}">
                <a16:creationId xmlns:a16="http://schemas.microsoft.com/office/drawing/2014/main" id="{BCCD499A-01DC-13F3-224A-8694912B49A0}"/>
              </a:ext>
            </a:extLst>
          </p:cNvPr>
          <p:cNvSpPr>
            <a:spLocks noGrp="1"/>
          </p:cNvSpPr>
          <p:nvPr>
            <p:ph type="hdr" sz="quarter"/>
          </p:nvPr>
        </p:nvSpPr>
        <p:spPr/>
        <p:txBody>
          <a:bodyPr/>
          <a:lstStyle/>
          <a:p>
            <a:r>
              <a:rPr lang="en-US"/>
              <a:t>CMST 201: Spring 2025</a:t>
            </a:r>
          </a:p>
        </p:txBody>
      </p:sp>
      <p:sp>
        <p:nvSpPr>
          <p:cNvPr id="5" name="Footer Placeholder 4">
            <a:extLst>
              <a:ext uri="{FF2B5EF4-FFF2-40B4-BE49-F238E27FC236}">
                <a16:creationId xmlns:a16="http://schemas.microsoft.com/office/drawing/2014/main" id="{CCB6BBE0-BEB9-6D9C-2FF1-9BD2F0B554B8}"/>
              </a:ext>
            </a:extLst>
          </p:cNvPr>
          <p:cNvSpPr>
            <a:spLocks noGrp="1"/>
          </p:cNvSpPr>
          <p:nvPr>
            <p:ph type="ftr" sz="quarter" idx="4"/>
          </p:nvPr>
        </p:nvSpPr>
        <p:spPr/>
        <p:txBody>
          <a:bodyPr/>
          <a:lstStyle/>
          <a:p>
            <a:r>
              <a:rPr lang="en-US"/>
              <a:t>For Class Use Only</a:t>
            </a:r>
          </a:p>
        </p:txBody>
      </p:sp>
      <p:sp>
        <p:nvSpPr>
          <p:cNvPr id="6" name="Slide Number Placeholder 5">
            <a:extLst>
              <a:ext uri="{FF2B5EF4-FFF2-40B4-BE49-F238E27FC236}">
                <a16:creationId xmlns:a16="http://schemas.microsoft.com/office/drawing/2014/main" id="{086A3A3E-FDF4-1C5E-DD8C-B24E03803B87}"/>
              </a:ext>
            </a:extLst>
          </p:cNvPr>
          <p:cNvSpPr>
            <a:spLocks noGrp="1"/>
          </p:cNvSpPr>
          <p:nvPr>
            <p:ph type="sldNum" sz="quarter" idx="5"/>
          </p:nvPr>
        </p:nvSpPr>
        <p:spPr/>
        <p:txBody>
          <a:bodyPr/>
          <a:lstStyle/>
          <a:p>
            <a:fld id="{9EFFB67E-F296-4921-BA49-E3F83129F979}" type="slidenum">
              <a:rPr lang="en-US" smtClean="0"/>
              <a:t>7</a:t>
            </a:fld>
            <a:endParaRPr lang="en-US"/>
          </a:p>
        </p:txBody>
      </p:sp>
    </p:spTree>
    <p:extLst>
      <p:ext uri="{BB962C8B-B14F-4D97-AF65-F5344CB8AC3E}">
        <p14:creationId xmlns:p14="http://schemas.microsoft.com/office/powerpoint/2010/main" val="307668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F1FFA-463D-18B5-95B5-827F45AD8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41EA3-A6A5-8D85-C2EB-ADCD9B612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6D06D-FA4D-CC0B-7F72-3992FED639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see alt text, but not tell you if it’s any good, and at the moment, don’t trust any tool that claims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Everything you do is better than doing nothing</a:t>
            </a:r>
          </a:p>
          <a:p>
            <a:pPr lvl="0"/>
            <a:endParaRPr lang="en-US" dirty="0"/>
          </a:p>
        </p:txBody>
      </p:sp>
      <p:sp>
        <p:nvSpPr>
          <p:cNvPr id="4" name="Header Placeholder 3">
            <a:extLst>
              <a:ext uri="{FF2B5EF4-FFF2-40B4-BE49-F238E27FC236}">
                <a16:creationId xmlns:a16="http://schemas.microsoft.com/office/drawing/2014/main" id="{64222A92-4D9D-7026-EBD8-3C1F509CBBA4}"/>
              </a:ext>
            </a:extLst>
          </p:cNvPr>
          <p:cNvSpPr>
            <a:spLocks noGrp="1"/>
          </p:cNvSpPr>
          <p:nvPr>
            <p:ph type="hdr" sz="quarter"/>
          </p:nvPr>
        </p:nvSpPr>
        <p:spPr/>
        <p:txBody>
          <a:bodyPr/>
          <a:lstStyle/>
          <a:p>
            <a:r>
              <a:rPr lang="en-US"/>
              <a:t>CMST 201: Spring 2025</a:t>
            </a:r>
          </a:p>
        </p:txBody>
      </p:sp>
      <p:sp>
        <p:nvSpPr>
          <p:cNvPr id="5" name="Footer Placeholder 4">
            <a:extLst>
              <a:ext uri="{FF2B5EF4-FFF2-40B4-BE49-F238E27FC236}">
                <a16:creationId xmlns:a16="http://schemas.microsoft.com/office/drawing/2014/main" id="{C3ED4DFA-5D61-77B4-EC0E-4569E6EC5B42}"/>
              </a:ext>
            </a:extLst>
          </p:cNvPr>
          <p:cNvSpPr>
            <a:spLocks noGrp="1"/>
          </p:cNvSpPr>
          <p:nvPr>
            <p:ph type="ftr" sz="quarter" idx="4"/>
          </p:nvPr>
        </p:nvSpPr>
        <p:spPr/>
        <p:txBody>
          <a:bodyPr/>
          <a:lstStyle/>
          <a:p>
            <a:r>
              <a:rPr lang="en-US"/>
              <a:t>For Class Use Only</a:t>
            </a:r>
          </a:p>
        </p:txBody>
      </p:sp>
      <p:sp>
        <p:nvSpPr>
          <p:cNvPr id="6" name="Slide Number Placeholder 5">
            <a:extLst>
              <a:ext uri="{FF2B5EF4-FFF2-40B4-BE49-F238E27FC236}">
                <a16:creationId xmlns:a16="http://schemas.microsoft.com/office/drawing/2014/main" id="{D2722FE0-8ABD-AD93-F73D-22F391F69379}"/>
              </a:ext>
            </a:extLst>
          </p:cNvPr>
          <p:cNvSpPr>
            <a:spLocks noGrp="1"/>
          </p:cNvSpPr>
          <p:nvPr>
            <p:ph type="sldNum" sz="quarter" idx="5"/>
          </p:nvPr>
        </p:nvSpPr>
        <p:spPr/>
        <p:txBody>
          <a:bodyPr/>
          <a:lstStyle/>
          <a:p>
            <a:fld id="{9EFFB67E-F296-4921-BA49-E3F83129F979}" type="slidenum">
              <a:rPr lang="en-US" smtClean="0"/>
              <a:t>8</a:t>
            </a:fld>
            <a:endParaRPr lang="en-US"/>
          </a:p>
        </p:txBody>
      </p:sp>
    </p:spTree>
    <p:extLst>
      <p:ext uri="{BB962C8B-B14F-4D97-AF65-F5344CB8AC3E}">
        <p14:creationId xmlns:p14="http://schemas.microsoft.com/office/powerpoint/2010/main" val="422583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D8087-97F4-8D0A-2138-0CBEF7E20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DBB7A-85B6-4C9B-BB8F-81972BFE9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6D278-5D4E-9E49-3BB9-ACB37DAAC938}"/>
              </a:ext>
            </a:extLst>
          </p:cNvPr>
          <p:cNvSpPr>
            <a:spLocks noGrp="1"/>
          </p:cNvSpPr>
          <p:nvPr>
            <p:ph type="body" idx="1"/>
          </p:nvPr>
        </p:nvSpPr>
        <p:spPr/>
        <p:txBody>
          <a:bodyPr/>
          <a:lstStyle/>
          <a:p>
            <a:pPr lvl="0"/>
            <a:endParaRPr lang="en-US" dirty="0"/>
          </a:p>
        </p:txBody>
      </p:sp>
      <p:sp>
        <p:nvSpPr>
          <p:cNvPr id="4" name="Header Placeholder 3">
            <a:extLst>
              <a:ext uri="{FF2B5EF4-FFF2-40B4-BE49-F238E27FC236}">
                <a16:creationId xmlns:a16="http://schemas.microsoft.com/office/drawing/2014/main" id="{31946013-EFB0-DDDA-EEF8-6BB8E5D27DE3}"/>
              </a:ext>
            </a:extLst>
          </p:cNvPr>
          <p:cNvSpPr>
            <a:spLocks noGrp="1"/>
          </p:cNvSpPr>
          <p:nvPr>
            <p:ph type="hdr" sz="quarter"/>
          </p:nvPr>
        </p:nvSpPr>
        <p:spPr/>
        <p:txBody>
          <a:bodyPr/>
          <a:lstStyle/>
          <a:p>
            <a:r>
              <a:rPr lang="en-US"/>
              <a:t>CMST 201: Spring 2025</a:t>
            </a:r>
          </a:p>
        </p:txBody>
      </p:sp>
      <p:sp>
        <p:nvSpPr>
          <p:cNvPr id="5" name="Footer Placeholder 4">
            <a:extLst>
              <a:ext uri="{FF2B5EF4-FFF2-40B4-BE49-F238E27FC236}">
                <a16:creationId xmlns:a16="http://schemas.microsoft.com/office/drawing/2014/main" id="{4B4C94AE-04AF-1994-E8B8-83E818F9A3C2}"/>
              </a:ext>
            </a:extLst>
          </p:cNvPr>
          <p:cNvSpPr>
            <a:spLocks noGrp="1"/>
          </p:cNvSpPr>
          <p:nvPr>
            <p:ph type="ftr" sz="quarter" idx="4"/>
          </p:nvPr>
        </p:nvSpPr>
        <p:spPr/>
        <p:txBody>
          <a:bodyPr/>
          <a:lstStyle/>
          <a:p>
            <a:r>
              <a:rPr lang="en-US"/>
              <a:t>For Class Use Only</a:t>
            </a:r>
          </a:p>
        </p:txBody>
      </p:sp>
      <p:sp>
        <p:nvSpPr>
          <p:cNvPr id="6" name="Slide Number Placeholder 5">
            <a:extLst>
              <a:ext uri="{FF2B5EF4-FFF2-40B4-BE49-F238E27FC236}">
                <a16:creationId xmlns:a16="http://schemas.microsoft.com/office/drawing/2014/main" id="{3FCE219B-E92A-94DD-5E79-B693F064B543}"/>
              </a:ext>
            </a:extLst>
          </p:cNvPr>
          <p:cNvSpPr>
            <a:spLocks noGrp="1"/>
          </p:cNvSpPr>
          <p:nvPr>
            <p:ph type="sldNum" sz="quarter" idx="5"/>
          </p:nvPr>
        </p:nvSpPr>
        <p:spPr/>
        <p:txBody>
          <a:bodyPr/>
          <a:lstStyle/>
          <a:p>
            <a:fld id="{9EFFB67E-F296-4921-BA49-E3F83129F979}" type="slidenum">
              <a:rPr lang="en-US" smtClean="0"/>
              <a:t>9</a:t>
            </a:fld>
            <a:endParaRPr lang="en-US"/>
          </a:p>
        </p:txBody>
      </p:sp>
    </p:spTree>
    <p:extLst>
      <p:ext uri="{BB962C8B-B14F-4D97-AF65-F5344CB8AC3E}">
        <p14:creationId xmlns:p14="http://schemas.microsoft.com/office/powerpoint/2010/main" val="1538192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DkBlu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C893-1916-5F7B-9138-43362087C060}"/>
              </a:ext>
            </a:extLst>
          </p:cNvPr>
          <p:cNvSpPr txBox="1">
            <a:spLocks noGrp="1"/>
          </p:cNvSpPr>
          <p:nvPr>
            <p:ph type="title"/>
          </p:nvPr>
        </p:nvSpPr>
        <p:spPr>
          <a:xfrm>
            <a:off x="1524003" y="2828540"/>
            <a:ext cx="9144000" cy="1010604"/>
          </a:xfrm>
        </p:spPr>
        <p:txBody>
          <a:bodyPr anchor="b" anchorCtr="1"/>
          <a:lstStyle>
            <a:lvl1pPr algn="ctr">
              <a:defRPr sz="5400">
                <a:solidFill>
                  <a:srgbClr val="FFFFFF"/>
                </a:solidFill>
                <a:latin typeface="DIN Pro Medium" pitchFamily="2"/>
              </a:defRPr>
            </a:lvl1pPr>
          </a:lstStyle>
          <a:p>
            <a:pPr lvl="0"/>
            <a:r>
              <a:rPr lang="en-US"/>
              <a:t>Presentation Title</a:t>
            </a:r>
          </a:p>
        </p:txBody>
      </p:sp>
      <p:sp>
        <p:nvSpPr>
          <p:cNvPr id="3" name="Subtitle 2">
            <a:extLst>
              <a:ext uri="{FF2B5EF4-FFF2-40B4-BE49-F238E27FC236}">
                <a16:creationId xmlns:a16="http://schemas.microsoft.com/office/drawing/2014/main" id="{6B4FE999-62B4-D78F-525A-64870ADDA645}"/>
              </a:ext>
            </a:extLst>
          </p:cNvPr>
          <p:cNvSpPr txBox="1">
            <a:spLocks noGrp="1"/>
          </p:cNvSpPr>
          <p:nvPr>
            <p:ph type="subTitle" sz="quarter" idx="4294967295"/>
          </p:nvPr>
        </p:nvSpPr>
        <p:spPr>
          <a:xfrm>
            <a:off x="1524003" y="3690655"/>
            <a:ext cx="9144000" cy="433517"/>
          </a:xfrm>
          <a:prstGeom prst="rect">
            <a:avLst/>
          </a:prstGeom>
          <a:noFill/>
          <a:ln>
            <a:noFill/>
          </a:ln>
        </p:spPr>
        <p:txBody>
          <a:bodyPr vert="horz" wrap="square" lIns="91440" tIns="45720" rIns="91440" bIns="45720" anchor="t" anchorCtr="1" compatLnSpc="1">
            <a:noAutofit/>
          </a:bodyPr>
          <a:lstStyle>
            <a:lvl1pPr marL="0" marR="0" lvl="0" indent="0" algn="ctr" defTabSz="914372" fontAlgn="auto">
              <a:spcAft>
                <a:spcPts val="0"/>
              </a:spcAft>
              <a:buNone/>
              <a:tabLst/>
              <a:defRPr lang="en-US" b="0" i="0" u="none" strike="noStrike" cap="none" spc="0" baseline="0">
                <a:solidFill>
                  <a:srgbClr val="00A9DB"/>
                </a:solidFill>
                <a:uFillTx/>
                <a:latin typeface="DIN Pro Medium" pitchFamily="2"/>
              </a:defRPr>
            </a:lvl1pPr>
          </a:lstStyle>
          <a:p>
            <a:pPr lvl="0"/>
            <a:r>
              <a:rPr lang="en-US"/>
              <a:t>Subhead Information</a:t>
            </a:r>
          </a:p>
        </p:txBody>
      </p:sp>
      <p:sp>
        <p:nvSpPr>
          <p:cNvPr id="4" name="Text Placeholder 6">
            <a:extLst>
              <a:ext uri="{FF2B5EF4-FFF2-40B4-BE49-F238E27FC236}">
                <a16:creationId xmlns:a16="http://schemas.microsoft.com/office/drawing/2014/main" id="{BF366A7D-7343-C4CD-BF01-066CB57473E9}"/>
              </a:ext>
            </a:extLst>
          </p:cNvPr>
          <p:cNvSpPr txBox="1">
            <a:spLocks noGrp="1"/>
          </p:cNvSpPr>
          <p:nvPr>
            <p:ph type="body" sz="quarter" idx="4294967295"/>
          </p:nvPr>
        </p:nvSpPr>
        <p:spPr>
          <a:xfrm>
            <a:off x="4144966" y="6302566"/>
            <a:ext cx="3902073" cy="348176"/>
          </a:xfrm>
          <a:prstGeom prst="rect">
            <a:avLst/>
          </a:prstGeom>
          <a:noFill/>
          <a:ln>
            <a:noFill/>
          </a:ln>
        </p:spPr>
        <p:txBody>
          <a:bodyPr vert="horz" wrap="square" lIns="91440" tIns="45720" rIns="91440" bIns="45720" anchor="t" anchorCtr="1" compatLnSpc="1">
            <a:noAutofit/>
          </a:bodyPr>
          <a:lstStyle>
            <a:lvl1pPr marL="0" marR="0" lvl="0" indent="0" algn="ctr" defTabSz="914372" fontAlgn="auto">
              <a:spcAft>
                <a:spcPts val="0"/>
              </a:spcAft>
              <a:buNone/>
              <a:tabLst/>
              <a:defRPr lang="en-US" sz="2000" b="0" i="0" u="none" strike="noStrike" cap="none" spc="0" baseline="0">
                <a:solidFill>
                  <a:srgbClr val="A8A7AB"/>
                </a:solidFill>
                <a:uFillTx/>
                <a:latin typeface="Arno Pro Display" pitchFamily="18"/>
              </a:defRPr>
            </a:lvl1pPr>
          </a:lstStyle>
          <a:p>
            <a:pPr lvl="0"/>
            <a:r>
              <a:rPr lang="en-US"/>
              <a:t>Month 01, 2019</a:t>
            </a:r>
          </a:p>
        </p:txBody>
      </p:sp>
    </p:spTree>
    <p:extLst>
      <p:ext uri="{BB962C8B-B14F-4D97-AF65-F5344CB8AC3E}">
        <p14:creationId xmlns:p14="http://schemas.microsoft.com/office/powerpoint/2010/main" val="14948711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Divider_DkBlue">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7E986F30-89B5-1050-455E-A2084C29353E}"/>
              </a:ext>
            </a:extLst>
          </p:cNvPr>
          <p:cNvPicPr>
            <a:picLocks noChangeAspect="1"/>
          </p:cNvPicPr>
          <p:nvPr/>
        </p:nvPicPr>
        <p:blipFill>
          <a:blip r:embed="rId3"/>
          <a:stretch>
            <a:fillRect/>
          </a:stretch>
        </p:blipFill>
        <p:spPr>
          <a:xfrm flipH="1">
            <a:off x="3316940" y="0"/>
            <a:ext cx="8875056" cy="6858000"/>
          </a:xfrm>
          <a:prstGeom prst="rect">
            <a:avLst/>
          </a:prstGeom>
          <a:noFill/>
          <a:ln cap="flat">
            <a:noFill/>
          </a:ln>
        </p:spPr>
      </p:pic>
      <p:sp>
        <p:nvSpPr>
          <p:cNvPr id="3" name="Picture Placeholder 6">
            <a:extLst>
              <a:ext uri="{FF2B5EF4-FFF2-40B4-BE49-F238E27FC236}">
                <a16:creationId xmlns:a16="http://schemas.microsoft.com/office/drawing/2014/main" id="{B9FF72CB-6904-9713-2A2C-B124C126B97A}"/>
              </a:ext>
            </a:extLst>
          </p:cNvPr>
          <p:cNvSpPr txBox="1">
            <a:spLocks noGrp="1"/>
          </p:cNvSpPr>
          <p:nvPr>
            <p:ph type="pic" sz="quarter" idx="4294967295"/>
          </p:nvPr>
        </p:nvSpPr>
        <p:spPr>
          <a:xfrm>
            <a:off x="0" y="2057400"/>
            <a:ext cx="12191996" cy="2743200"/>
          </a:xfrm>
          <a:prstGeom prst="rect">
            <a:avLst/>
          </a:prstGeom>
          <a:solidFill>
            <a:srgbClr val="D9D9D9"/>
          </a:solid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600" b="0" i="1" u="none" strike="noStrike" cap="none" spc="0" baseline="0">
                <a:solidFill>
                  <a:srgbClr val="000000"/>
                </a:solidFill>
                <a:uFillTx/>
                <a:latin typeface="DIN Pro Medium" pitchFamily="2"/>
              </a:defRPr>
            </a:lvl1pPr>
          </a:lstStyle>
          <a:p>
            <a:pPr lvl="0"/>
            <a:r>
              <a:rPr lang="en-US"/>
              <a:t>Click icon to add photo</a:t>
            </a:r>
          </a:p>
        </p:txBody>
      </p:sp>
      <p:sp>
        <p:nvSpPr>
          <p:cNvPr id="4" name="Text Placeholder 15">
            <a:extLst>
              <a:ext uri="{FF2B5EF4-FFF2-40B4-BE49-F238E27FC236}">
                <a16:creationId xmlns:a16="http://schemas.microsoft.com/office/drawing/2014/main" id="{2BA385EA-0F73-0CB5-D916-0F707C038D56}"/>
              </a:ext>
            </a:extLst>
          </p:cNvPr>
          <p:cNvSpPr txBox="1">
            <a:spLocks noGrp="1"/>
          </p:cNvSpPr>
          <p:nvPr>
            <p:ph type="body" sz="quarter" idx="4294967295"/>
          </p:nvPr>
        </p:nvSpPr>
        <p:spPr>
          <a:xfrm>
            <a:off x="0" y="5591967"/>
            <a:ext cx="12191996" cy="504035"/>
          </a:xfrm>
          <a:prstGeom prst="rect">
            <a:avLst/>
          </a:prstGeom>
          <a:noFill/>
          <a:ln>
            <a:noFill/>
          </a:ln>
        </p:spPr>
        <p:txBody>
          <a:bodyPr vert="horz" wrap="square" lIns="91440" tIns="45720" rIns="91440" bIns="45720" anchor="t" anchorCtr="1" compatLnSpc="1">
            <a:noAutofit/>
          </a:bodyPr>
          <a:lstStyle>
            <a:lvl1pPr marL="0" marR="0" lvl="0" indent="0" algn="ctr" defTabSz="914372" fontAlgn="auto">
              <a:spcAft>
                <a:spcPts val="0"/>
              </a:spcAft>
              <a:buNone/>
              <a:tabLst/>
              <a:defRPr lang="en-US" sz="3200" b="0" i="0" u="none" strike="noStrike" cap="none" spc="0" baseline="0">
                <a:solidFill>
                  <a:srgbClr val="FFFFFF"/>
                </a:solidFill>
                <a:uFillTx/>
                <a:latin typeface="DIN Pro Medium" pitchFamily="2"/>
              </a:defRPr>
            </a:lvl1pPr>
          </a:lstStyle>
          <a:p>
            <a:pPr lvl="0"/>
            <a:r>
              <a:rPr lang="en-US"/>
              <a:t>Section Divider</a:t>
            </a:r>
          </a:p>
        </p:txBody>
      </p:sp>
    </p:spTree>
    <p:extLst>
      <p:ext uri="{BB962C8B-B14F-4D97-AF65-F5344CB8AC3E}">
        <p14:creationId xmlns:p14="http://schemas.microsoft.com/office/powerpoint/2010/main" val="19327007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Divider_LtBlu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22ECE30D-06F8-D4BD-0012-A6285488A7D6}"/>
              </a:ext>
            </a:extLst>
          </p:cNvPr>
          <p:cNvSpPr txBox="1">
            <a:spLocks noGrp="1"/>
          </p:cNvSpPr>
          <p:nvPr>
            <p:ph type="body" sz="quarter" idx="4294967295"/>
          </p:nvPr>
        </p:nvSpPr>
        <p:spPr>
          <a:xfrm>
            <a:off x="0" y="3176982"/>
            <a:ext cx="12191996" cy="504035"/>
          </a:xfrm>
          <a:prstGeom prst="rect">
            <a:avLst/>
          </a:prstGeom>
          <a:noFill/>
          <a:ln>
            <a:noFill/>
          </a:ln>
        </p:spPr>
        <p:txBody>
          <a:bodyPr vert="horz" wrap="square" lIns="91440" tIns="45720" rIns="91440" bIns="45720" anchor="t" anchorCtr="1" compatLnSpc="1">
            <a:noAutofit/>
          </a:bodyPr>
          <a:lstStyle>
            <a:lvl1pPr marL="0" marR="0" lvl="0" indent="0" algn="ctr" defTabSz="914372" fontAlgn="auto">
              <a:spcAft>
                <a:spcPts val="0"/>
              </a:spcAft>
              <a:buNone/>
              <a:tabLst/>
              <a:defRPr lang="en-US" sz="3200" b="0" i="0" u="none" strike="noStrike" cap="none" spc="0" baseline="0">
                <a:solidFill>
                  <a:srgbClr val="FFFFFF"/>
                </a:solidFill>
                <a:uFillTx/>
                <a:latin typeface="DIN Pro Medium" pitchFamily="2"/>
              </a:defRPr>
            </a:lvl1pPr>
          </a:lstStyle>
          <a:p>
            <a:pPr lvl="0"/>
            <a:r>
              <a:rPr lang="en-US"/>
              <a:t>Section Divider</a:t>
            </a:r>
          </a:p>
        </p:txBody>
      </p:sp>
      <p:pic>
        <p:nvPicPr>
          <p:cNvPr id="3" name="Picture 2">
            <a:extLst>
              <a:ext uri="{FF2B5EF4-FFF2-40B4-BE49-F238E27FC236}">
                <a16:creationId xmlns:a16="http://schemas.microsoft.com/office/drawing/2014/main" id="{827B7B14-6A44-FC74-DA00-229615A451FC}"/>
              </a:ext>
            </a:extLst>
          </p:cNvPr>
          <p:cNvPicPr>
            <a:picLocks noChangeAspect="1"/>
          </p:cNvPicPr>
          <p:nvPr/>
        </p:nvPicPr>
        <p:blipFill>
          <a:blip r:embed="rId3"/>
          <a:stretch>
            <a:fillRect/>
          </a:stretch>
        </p:blipFill>
        <p:spPr>
          <a:xfrm>
            <a:off x="3316940" y="0"/>
            <a:ext cx="8875056" cy="6858000"/>
          </a:xfrm>
          <a:prstGeom prst="rect">
            <a:avLst/>
          </a:prstGeom>
          <a:noFill/>
          <a:ln cap="flat">
            <a:noFill/>
          </a:ln>
        </p:spPr>
      </p:pic>
    </p:spTree>
    <p:extLst>
      <p:ext uri="{BB962C8B-B14F-4D97-AF65-F5344CB8AC3E}">
        <p14:creationId xmlns:p14="http://schemas.microsoft.com/office/powerpoint/2010/main" val="691567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Divider_WHT">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7A387E33-47C1-96FA-23F4-467AD1B005A4}"/>
              </a:ext>
            </a:extLst>
          </p:cNvPr>
          <p:cNvPicPr>
            <a:picLocks noChangeAspect="1"/>
          </p:cNvPicPr>
          <p:nvPr/>
        </p:nvPicPr>
        <p:blipFill>
          <a:blip r:embed="rId3"/>
          <a:stretch>
            <a:fillRect/>
          </a:stretch>
        </p:blipFill>
        <p:spPr>
          <a:xfrm>
            <a:off x="7074566" y="0"/>
            <a:ext cx="8875056" cy="6858000"/>
          </a:xfrm>
          <a:prstGeom prst="rect">
            <a:avLst/>
          </a:prstGeom>
          <a:noFill/>
          <a:ln cap="flat">
            <a:noFill/>
          </a:ln>
        </p:spPr>
      </p:pic>
      <p:pic>
        <p:nvPicPr>
          <p:cNvPr id="3" name="Picture 10">
            <a:extLst>
              <a:ext uri="{FF2B5EF4-FFF2-40B4-BE49-F238E27FC236}">
                <a16:creationId xmlns:a16="http://schemas.microsoft.com/office/drawing/2014/main" id="{4FC07C68-990A-F13B-F0FE-6C2360780C09}"/>
              </a:ext>
            </a:extLst>
          </p:cNvPr>
          <p:cNvPicPr>
            <a:picLocks noChangeAspect="1"/>
          </p:cNvPicPr>
          <p:nvPr/>
        </p:nvPicPr>
        <p:blipFill>
          <a:blip r:embed="rId4"/>
          <a:stretch>
            <a:fillRect/>
          </a:stretch>
        </p:blipFill>
        <p:spPr>
          <a:xfrm flipH="1">
            <a:off x="-3807305" y="0"/>
            <a:ext cx="8875056" cy="6858000"/>
          </a:xfrm>
          <a:prstGeom prst="rect">
            <a:avLst/>
          </a:prstGeom>
          <a:noFill/>
          <a:ln cap="flat">
            <a:noFill/>
          </a:ln>
        </p:spPr>
      </p:pic>
      <p:sp>
        <p:nvSpPr>
          <p:cNvPr id="4" name="Picture Placeholder 6">
            <a:extLst>
              <a:ext uri="{FF2B5EF4-FFF2-40B4-BE49-F238E27FC236}">
                <a16:creationId xmlns:a16="http://schemas.microsoft.com/office/drawing/2014/main" id="{5A437429-9B04-C99A-FE60-23E639BFC1EE}"/>
              </a:ext>
            </a:extLst>
          </p:cNvPr>
          <p:cNvSpPr txBox="1">
            <a:spLocks noGrp="1"/>
          </p:cNvSpPr>
          <p:nvPr>
            <p:ph type="pic" sz="quarter" idx="4294967295"/>
          </p:nvPr>
        </p:nvSpPr>
        <p:spPr>
          <a:xfrm>
            <a:off x="2439683" y="0"/>
            <a:ext cx="7320887" cy="6864345"/>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defTabSz="914372" fontAlgn="auto">
              <a:spcAft>
                <a:spcPts val="0"/>
              </a:spcAft>
              <a:buNone/>
              <a:tabLst/>
              <a:defRPr lang="en-US" sz="1600" b="0" i="1" u="none" strike="noStrike" cap="none" spc="0" baseline="0">
                <a:solidFill>
                  <a:srgbClr val="000000"/>
                </a:solidFill>
                <a:uFillTx/>
                <a:latin typeface="DIN Pro Medium" pitchFamily="2"/>
              </a:defRPr>
            </a:lvl1pPr>
          </a:lstStyle>
          <a:p>
            <a:pPr lvl="0"/>
            <a:r>
              <a:rPr lang="en-US"/>
              <a:t>Click icon to add photo</a:t>
            </a:r>
          </a:p>
        </p:txBody>
      </p:sp>
      <p:sp>
        <p:nvSpPr>
          <p:cNvPr id="5" name="Title 1">
            <a:extLst>
              <a:ext uri="{FF2B5EF4-FFF2-40B4-BE49-F238E27FC236}">
                <a16:creationId xmlns:a16="http://schemas.microsoft.com/office/drawing/2014/main" id="{91DE256B-7DAB-2B9F-9F64-550D16740E99}"/>
              </a:ext>
            </a:extLst>
          </p:cNvPr>
          <p:cNvSpPr txBox="1">
            <a:spLocks noGrp="1"/>
          </p:cNvSpPr>
          <p:nvPr>
            <p:ph type="title"/>
          </p:nvPr>
        </p:nvSpPr>
        <p:spPr>
          <a:xfrm>
            <a:off x="6888934" y="2855223"/>
            <a:ext cx="5303062" cy="1147544"/>
          </a:xfrm>
          <a:solidFill>
            <a:srgbClr val="003750"/>
          </a:solidFill>
        </p:spPr>
        <p:txBody>
          <a:bodyPr anchorCtr="1"/>
          <a:lstStyle>
            <a:lvl1pPr algn="ctr">
              <a:defRPr sz="3200">
                <a:solidFill>
                  <a:srgbClr val="F2F2F2"/>
                </a:solidFill>
                <a:latin typeface="DIN Pro Medium" pitchFamily="2"/>
              </a:defRPr>
            </a:lvl1pPr>
          </a:lstStyle>
          <a:p>
            <a:pPr lvl="0"/>
            <a:r>
              <a:rPr lang="en-US"/>
              <a:t>Section Divider</a:t>
            </a:r>
          </a:p>
        </p:txBody>
      </p:sp>
    </p:spTree>
    <p:extLst>
      <p:ext uri="{BB962C8B-B14F-4D97-AF65-F5344CB8AC3E}">
        <p14:creationId xmlns:p14="http://schemas.microsoft.com/office/powerpoint/2010/main" val="37804232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Slide_DkBlue">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914E6EDE-70C4-899D-F2A9-5EF0B08B8BCB}"/>
              </a:ext>
            </a:extLst>
          </p:cNvPr>
          <p:cNvPicPr>
            <a:picLocks noChangeAspect="1"/>
          </p:cNvPicPr>
          <p:nvPr/>
        </p:nvPicPr>
        <p:blipFill>
          <a:blip r:embed="rId3"/>
          <a:stretch>
            <a:fillRect/>
          </a:stretch>
        </p:blipFill>
        <p:spPr>
          <a:xfrm rot="10799991">
            <a:off x="4762752" y="10"/>
            <a:ext cx="7429243" cy="5740776"/>
          </a:xfrm>
          <a:prstGeom prst="rect">
            <a:avLst/>
          </a:prstGeom>
          <a:noFill/>
          <a:ln cap="flat">
            <a:noFill/>
          </a:ln>
        </p:spPr>
      </p:pic>
      <p:sp>
        <p:nvSpPr>
          <p:cNvPr id="3" name="Text Placeholder 6">
            <a:extLst>
              <a:ext uri="{FF2B5EF4-FFF2-40B4-BE49-F238E27FC236}">
                <a16:creationId xmlns:a16="http://schemas.microsoft.com/office/drawing/2014/main" id="{6941FD9D-6A68-9195-79A3-FD11203545CD}"/>
              </a:ext>
            </a:extLst>
          </p:cNvPr>
          <p:cNvSpPr txBox="1">
            <a:spLocks noGrp="1"/>
          </p:cNvSpPr>
          <p:nvPr>
            <p:ph type="body" sz="quarter" idx="4294967295"/>
          </p:nvPr>
        </p:nvSpPr>
        <p:spPr>
          <a:xfrm>
            <a:off x="1114425" y="2406655"/>
            <a:ext cx="5486400" cy="1808161"/>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4400" b="1" i="1" u="none" strike="noStrike" cap="none" spc="0" baseline="0">
                <a:solidFill>
                  <a:srgbClr val="FFFFFF"/>
                </a:solidFill>
                <a:uFillTx/>
                <a:latin typeface="Arno Pro Semibold Italic Displa" pitchFamily="18"/>
              </a:defRPr>
            </a:lvl1pPr>
          </a:lstStyle>
          <a:p>
            <a:pPr lvl="0"/>
            <a:r>
              <a:rPr lang="en-US"/>
              <a:t>This is what a quote would look like here.</a:t>
            </a:r>
          </a:p>
        </p:txBody>
      </p:sp>
      <p:sp>
        <p:nvSpPr>
          <p:cNvPr id="4" name="TextBox 9">
            <a:extLst>
              <a:ext uri="{FF2B5EF4-FFF2-40B4-BE49-F238E27FC236}">
                <a16:creationId xmlns:a16="http://schemas.microsoft.com/office/drawing/2014/main" id="{210D1FD6-4E97-93B6-21AA-B61C3210C87D}"/>
              </a:ext>
            </a:extLst>
          </p:cNvPr>
          <p:cNvSpPr txBox="1"/>
          <p:nvPr/>
        </p:nvSpPr>
        <p:spPr>
          <a:xfrm>
            <a:off x="1061645" y="1353869"/>
            <a:ext cx="1148157" cy="26468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600" b="1" i="0" u="none" strike="noStrike" kern="1200" cap="none" spc="0" baseline="0">
                <a:ln w="0">
                  <a:solidFill>
                    <a:srgbClr val="00A9DB"/>
                  </a:solidFill>
                  <a:prstDash val="solid"/>
                </a:ln>
                <a:noFill/>
                <a:uFillTx/>
                <a:latin typeface="Arno Pro Bold Display" pitchFamily="18"/>
              </a:rPr>
              <a:t>“</a:t>
            </a:r>
          </a:p>
        </p:txBody>
      </p:sp>
      <p:sp>
        <p:nvSpPr>
          <p:cNvPr id="5" name="Text Placeholder 11">
            <a:extLst>
              <a:ext uri="{FF2B5EF4-FFF2-40B4-BE49-F238E27FC236}">
                <a16:creationId xmlns:a16="http://schemas.microsoft.com/office/drawing/2014/main" id="{8A454710-CAAA-F0E6-FE6D-EF9C1A0171A6}"/>
              </a:ext>
            </a:extLst>
          </p:cNvPr>
          <p:cNvSpPr txBox="1">
            <a:spLocks noGrp="1"/>
          </p:cNvSpPr>
          <p:nvPr>
            <p:ph type="body" sz="quarter" idx="4294967295"/>
          </p:nvPr>
        </p:nvSpPr>
        <p:spPr>
          <a:xfrm>
            <a:off x="1127126" y="4214817"/>
            <a:ext cx="3994154" cy="365129"/>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800" b="0" i="0" u="none" strike="noStrike" cap="none" spc="0" baseline="0">
                <a:solidFill>
                  <a:srgbClr val="00A9DB"/>
                </a:solidFill>
                <a:uFillTx/>
                <a:latin typeface="DIN Pro Medium" pitchFamily="2"/>
              </a:defRPr>
            </a:lvl1pPr>
          </a:lstStyle>
          <a:p>
            <a:pPr lvl="0"/>
            <a:r>
              <a:rPr lang="en-US"/>
              <a:t>Name Here</a:t>
            </a:r>
          </a:p>
        </p:txBody>
      </p:sp>
      <p:sp>
        <p:nvSpPr>
          <p:cNvPr id="6" name="Text Placeholder 11">
            <a:extLst>
              <a:ext uri="{FF2B5EF4-FFF2-40B4-BE49-F238E27FC236}">
                <a16:creationId xmlns:a16="http://schemas.microsoft.com/office/drawing/2014/main" id="{8BD8BC26-6C73-37F5-94C1-8EA516D221E4}"/>
              </a:ext>
            </a:extLst>
          </p:cNvPr>
          <p:cNvSpPr txBox="1">
            <a:spLocks noGrp="1"/>
          </p:cNvSpPr>
          <p:nvPr>
            <p:ph type="body" sz="quarter" idx="4294967295"/>
          </p:nvPr>
        </p:nvSpPr>
        <p:spPr>
          <a:xfrm>
            <a:off x="1127126" y="4524195"/>
            <a:ext cx="3994154" cy="365129"/>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400" b="0" i="0" u="none" strike="noStrike" cap="none" spc="0" baseline="0">
                <a:solidFill>
                  <a:srgbClr val="00A9DB"/>
                </a:solidFill>
                <a:uFillTx/>
                <a:latin typeface="DIN Pro Medium" pitchFamily="2"/>
              </a:defRPr>
            </a:lvl1pPr>
          </a:lstStyle>
          <a:p>
            <a:pPr lvl="0"/>
            <a:r>
              <a:rPr lang="en-US"/>
              <a:t>Title or additional info</a:t>
            </a:r>
          </a:p>
        </p:txBody>
      </p:sp>
    </p:spTree>
    <p:extLst>
      <p:ext uri="{BB962C8B-B14F-4D97-AF65-F5344CB8AC3E}">
        <p14:creationId xmlns:p14="http://schemas.microsoft.com/office/powerpoint/2010/main" val="21494523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Slide_LtBlue">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0EFCE1C-0ACB-0E00-E1FD-D0570297CFF2}"/>
              </a:ext>
            </a:extLst>
          </p:cNvPr>
          <p:cNvPicPr>
            <a:picLocks noChangeAspect="1"/>
          </p:cNvPicPr>
          <p:nvPr/>
        </p:nvPicPr>
        <p:blipFill>
          <a:blip r:embed="rId3"/>
          <a:stretch>
            <a:fillRect/>
          </a:stretch>
        </p:blipFill>
        <p:spPr>
          <a:xfrm flipH="1">
            <a:off x="3316940" y="0"/>
            <a:ext cx="8875056" cy="6858000"/>
          </a:xfrm>
          <a:prstGeom prst="rect">
            <a:avLst/>
          </a:prstGeom>
          <a:noFill/>
          <a:ln cap="flat">
            <a:noFill/>
          </a:ln>
        </p:spPr>
      </p:pic>
      <p:sp>
        <p:nvSpPr>
          <p:cNvPr id="3" name="Text Placeholder 6">
            <a:extLst>
              <a:ext uri="{FF2B5EF4-FFF2-40B4-BE49-F238E27FC236}">
                <a16:creationId xmlns:a16="http://schemas.microsoft.com/office/drawing/2014/main" id="{8C8CC7EF-867D-ED3D-B80E-0196F44E641F}"/>
              </a:ext>
            </a:extLst>
          </p:cNvPr>
          <p:cNvSpPr txBox="1">
            <a:spLocks noGrp="1"/>
          </p:cNvSpPr>
          <p:nvPr>
            <p:ph type="body" sz="quarter" idx="4294967295"/>
          </p:nvPr>
        </p:nvSpPr>
        <p:spPr>
          <a:xfrm>
            <a:off x="1114425" y="2406655"/>
            <a:ext cx="5486400" cy="1808161"/>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4400" b="1" i="1" u="none" strike="noStrike" cap="none" spc="0" baseline="0">
                <a:solidFill>
                  <a:srgbClr val="003750"/>
                </a:solidFill>
                <a:uFillTx/>
                <a:latin typeface="Arno Pro Semibold Italic Displa" pitchFamily="18"/>
              </a:defRPr>
            </a:lvl1pPr>
          </a:lstStyle>
          <a:p>
            <a:pPr lvl="0"/>
            <a:r>
              <a:rPr lang="en-US"/>
              <a:t>This is what a quote would look like here.</a:t>
            </a:r>
          </a:p>
        </p:txBody>
      </p:sp>
      <p:sp>
        <p:nvSpPr>
          <p:cNvPr id="4" name="TextBox 9">
            <a:extLst>
              <a:ext uri="{FF2B5EF4-FFF2-40B4-BE49-F238E27FC236}">
                <a16:creationId xmlns:a16="http://schemas.microsoft.com/office/drawing/2014/main" id="{2666A469-5F13-DD44-1284-0284952D35C0}"/>
              </a:ext>
            </a:extLst>
          </p:cNvPr>
          <p:cNvSpPr txBox="1"/>
          <p:nvPr/>
        </p:nvSpPr>
        <p:spPr>
          <a:xfrm>
            <a:off x="1061645" y="1353869"/>
            <a:ext cx="1148157" cy="26468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600" b="1" i="0" u="none" strike="noStrike" kern="1200" cap="none" spc="0" baseline="0">
                <a:ln w="0">
                  <a:solidFill>
                    <a:srgbClr val="00A9DB"/>
                  </a:solidFill>
                  <a:prstDash val="solid"/>
                </a:ln>
                <a:noFill/>
                <a:uFillTx/>
                <a:latin typeface="Arno Pro Bold Display" pitchFamily="18"/>
              </a:rPr>
              <a:t>“</a:t>
            </a:r>
          </a:p>
        </p:txBody>
      </p:sp>
      <p:sp>
        <p:nvSpPr>
          <p:cNvPr id="5" name="Text Placeholder 11">
            <a:extLst>
              <a:ext uri="{FF2B5EF4-FFF2-40B4-BE49-F238E27FC236}">
                <a16:creationId xmlns:a16="http://schemas.microsoft.com/office/drawing/2014/main" id="{114EDA79-A9E1-961E-A7CA-6EF802D0D808}"/>
              </a:ext>
            </a:extLst>
          </p:cNvPr>
          <p:cNvSpPr txBox="1">
            <a:spLocks noGrp="1"/>
          </p:cNvSpPr>
          <p:nvPr>
            <p:ph type="body" sz="quarter" idx="4294967295"/>
          </p:nvPr>
        </p:nvSpPr>
        <p:spPr>
          <a:xfrm>
            <a:off x="1127126" y="4214817"/>
            <a:ext cx="3994154" cy="365129"/>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800" b="0" i="0" u="none" strike="noStrike" cap="none" spc="0" baseline="0">
                <a:solidFill>
                  <a:srgbClr val="00A9DB"/>
                </a:solidFill>
                <a:uFillTx/>
                <a:latin typeface="DIN Pro Medium" pitchFamily="2"/>
              </a:defRPr>
            </a:lvl1pPr>
          </a:lstStyle>
          <a:p>
            <a:pPr lvl="0"/>
            <a:r>
              <a:rPr lang="en-US"/>
              <a:t>Name Here</a:t>
            </a:r>
          </a:p>
        </p:txBody>
      </p:sp>
      <p:sp>
        <p:nvSpPr>
          <p:cNvPr id="6" name="Text Placeholder 11">
            <a:extLst>
              <a:ext uri="{FF2B5EF4-FFF2-40B4-BE49-F238E27FC236}">
                <a16:creationId xmlns:a16="http://schemas.microsoft.com/office/drawing/2014/main" id="{9D00929B-6EEC-3530-54A3-0064CC59B51B}"/>
              </a:ext>
            </a:extLst>
          </p:cNvPr>
          <p:cNvSpPr txBox="1">
            <a:spLocks noGrp="1"/>
          </p:cNvSpPr>
          <p:nvPr>
            <p:ph type="body" sz="quarter" idx="4294967295"/>
          </p:nvPr>
        </p:nvSpPr>
        <p:spPr>
          <a:xfrm>
            <a:off x="1127126" y="4524195"/>
            <a:ext cx="3994154" cy="365129"/>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400" b="0" i="0" u="none" strike="noStrike" cap="none" spc="0" baseline="0">
                <a:solidFill>
                  <a:srgbClr val="00A9DB"/>
                </a:solidFill>
                <a:uFillTx/>
                <a:latin typeface="DIN Pro Medium" pitchFamily="2"/>
              </a:defRPr>
            </a:lvl1pPr>
          </a:lstStyle>
          <a:p>
            <a:pPr lvl="0"/>
            <a:r>
              <a:rPr lang="en-US"/>
              <a:t>Title or additional info</a:t>
            </a:r>
          </a:p>
        </p:txBody>
      </p:sp>
    </p:spTree>
    <p:extLst>
      <p:ext uri="{BB962C8B-B14F-4D97-AF65-F5344CB8AC3E}">
        <p14:creationId xmlns:p14="http://schemas.microsoft.com/office/powerpoint/2010/main" val="9295360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HexImages_DkBlue">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6E2E8706-1706-57FD-2DB4-B67EC0B7030A}"/>
              </a:ext>
            </a:extLst>
          </p:cNvPr>
          <p:cNvPicPr>
            <a:picLocks noChangeAspect="1"/>
          </p:cNvPicPr>
          <p:nvPr/>
        </p:nvPicPr>
        <p:blipFill>
          <a:blip r:embed="rId3"/>
          <a:stretch>
            <a:fillRect/>
          </a:stretch>
        </p:blipFill>
        <p:spPr>
          <a:xfrm>
            <a:off x="6342232" y="0"/>
            <a:ext cx="8875056" cy="6858000"/>
          </a:xfrm>
          <a:prstGeom prst="rect">
            <a:avLst/>
          </a:prstGeom>
          <a:noFill/>
          <a:ln cap="flat">
            <a:noFill/>
          </a:ln>
        </p:spPr>
      </p:pic>
      <p:pic>
        <p:nvPicPr>
          <p:cNvPr id="3" name="Picture 13">
            <a:extLst>
              <a:ext uri="{FF2B5EF4-FFF2-40B4-BE49-F238E27FC236}">
                <a16:creationId xmlns:a16="http://schemas.microsoft.com/office/drawing/2014/main" id="{970337CC-C946-8F22-C9E1-99446C3B2C6C}"/>
              </a:ext>
            </a:extLst>
          </p:cNvPr>
          <p:cNvPicPr>
            <a:picLocks noChangeAspect="1"/>
          </p:cNvPicPr>
          <p:nvPr/>
        </p:nvPicPr>
        <p:blipFill>
          <a:blip r:embed="rId4"/>
          <a:stretch>
            <a:fillRect/>
          </a:stretch>
        </p:blipFill>
        <p:spPr>
          <a:xfrm rot="10799991">
            <a:off x="-1281184" y="3948708"/>
            <a:ext cx="9091860" cy="7025527"/>
          </a:xfrm>
          <a:prstGeom prst="rect">
            <a:avLst/>
          </a:prstGeom>
          <a:noFill/>
          <a:ln cap="flat">
            <a:noFill/>
          </a:ln>
        </p:spPr>
      </p:pic>
      <p:sp>
        <p:nvSpPr>
          <p:cNvPr id="4" name="Picture Placeholder 9">
            <a:extLst>
              <a:ext uri="{FF2B5EF4-FFF2-40B4-BE49-F238E27FC236}">
                <a16:creationId xmlns:a16="http://schemas.microsoft.com/office/drawing/2014/main" id="{E4C7EA8C-41D9-E56E-6379-67379143A10D}"/>
              </a:ext>
            </a:extLst>
          </p:cNvPr>
          <p:cNvSpPr txBox="1">
            <a:spLocks noGrp="1"/>
          </p:cNvSpPr>
          <p:nvPr>
            <p:ph type="pic" sz="quarter" idx="4294967295"/>
          </p:nvPr>
        </p:nvSpPr>
        <p:spPr>
          <a:xfrm>
            <a:off x="5999561" y="2991331"/>
            <a:ext cx="4033317" cy="3897154"/>
          </a:xfrm>
          <a:prstGeom prst="rect">
            <a:avLst/>
          </a:prstGeom>
          <a:solidFill>
            <a:srgbClr val="D9D9D9"/>
          </a:solidFill>
          <a:ln w="57150">
            <a:solidFill>
              <a:srgbClr val="00A9DB">
                <a:alpha val="75000"/>
              </a:srgbClr>
            </a:solidFill>
            <a:prstDash val="solid"/>
          </a:ln>
        </p:spPr>
        <p:txBody>
          <a:bodyPr vert="horz" wrap="square" lIns="91440" tIns="45720" rIns="91440" bIns="45720" anchor="t" anchorCtr="0" compatLnSpc="1">
            <a:noAutofit/>
          </a:bodyPr>
          <a:lstStyle>
            <a:lvl1pPr marL="0" marR="0" lvl="0" indent="0" algn="r" defTabSz="914372" fontAlgn="auto">
              <a:spcAft>
                <a:spcPts val="0"/>
              </a:spcAft>
              <a:buNone/>
              <a:tabLst/>
              <a:defRPr lang="en-US" sz="1600" b="0" i="1" u="none" strike="noStrike" cap="none" spc="0" baseline="0">
                <a:solidFill>
                  <a:srgbClr val="FFFFFF"/>
                </a:solidFill>
                <a:uFillTx/>
                <a:latin typeface="DIN Pro Medium" pitchFamily="2"/>
              </a:defRPr>
            </a:lvl1pPr>
          </a:lstStyle>
          <a:p>
            <a:pPr lvl="0"/>
            <a:r>
              <a:rPr lang="en-US"/>
              <a:t>Click icon to add photo</a:t>
            </a:r>
          </a:p>
        </p:txBody>
      </p:sp>
      <p:sp>
        <p:nvSpPr>
          <p:cNvPr id="5" name="Picture Placeholder 6">
            <a:extLst>
              <a:ext uri="{FF2B5EF4-FFF2-40B4-BE49-F238E27FC236}">
                <a16:creationId xmlns:a16="http://schemas.microsoft.com/office/drawing/2014/main" id="{FA5DF084-7447-A721-2124-A24F09C34B6D}"/>
              </a:ext>
            </a:extLst>
          </p:cNvPr>
          <p:cNvSpPr txBox="1">
            <a:spLocks noGrp="1"/>
          </p:cNvSpPr>
          <p:nvPr>
            <p:ph type="pic" sz="quarter" idx="4294967295"/>
          </p:nvPr>
        </p:nvSpPr>
        <p:spPr>
          <a:xfrm>
            <a:off x="2081284" y="-20317"/>
            <a:ext cx="5187638" cy="5254700"/>
          </a:xfrm>
          <a:prstGeom prst="rect">
            <a:avLst/>
          </a:prstGeom>
          <a:solidFill>
            <a:srgbClr val="D9D9D9"/>
          </a:solidFill>
          <a:ln w="57150">
            <a:solidFill>
              <a:srgbClr val="00A9DB">
                <a:alpha val="75000"/>
              </a:srgbClr>
            </a:solidFill>
            <a:prstDash val="solid"/>
          </a:ln>
        </p:spPr>
        <p:txBody>
          <a:bodyPr vert="horz" wrap="square" lIns="91440" tIns="45720" rIns="91440" bIns="45720" anchor="t" anchorCtr="1" compatLnSpc="1">
            <a:noAutofit/>
          </a:bodyPr>
          <a:lstStyle>
            <a:lvl1pPr marL="0" marR="0" lvl="0" indent="0" algn="ctr" defTabSz="914372" fontAlgn="auto">
              <a:spcAft>
                <a:spcPts val="0"/>
              </a:spcAft>
              <a:buNone/>
              <a:tabLst/>
              <a:defRPr lang="en-US" sz="1600" b="0" i="1" u="none" strike="noStrike" cap="none" spc="0" baseline="0">
                <a:solidFill>
                  <a:srgbClr val="003750"/>
                </a:solidFill>
                <a:uFillTx/>
                <a:latin typeface="DIN Pro Medium" pitchFamily="2"/>
              </a:defRPr>
            </a:lvl1pPr>
          </a:lstStyle>
          <a:p>
            <a:pPr lvl="0"/>
            <a:r>
              <a:rPr lang="en-US"/>
              <a:t>Click icon to add photo</a:t>
            </a:r>
          </a:p>
        </p:txBody>
      </p:sp>
    </p:spTree>
    <p:extLst>
      <p:ext uri="{BB962C8B-B14F-4D97-AF65-F5344CB8AC3E}">
        <p14:creationId xmlns:p14="http://schemas.microsoft.com/office/powerpoint/2010/main" val="31174602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HexImages_WHT">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DAF645C4-14ED-5D9A-F3A3-2237D1C5FCEB}"/>
              </a:ext>
            </a:extLst>
          </p:cNvPr>
          <p:cNvPicPr>
            <a:picLocks noChangeAspect="1"/>
          </p:cNvPicPr>
          <p:nvPr/>
        </p:nvPicPr>
        <p:blipFill>
          <a:blip r:embed="rId3"/>
          <a:stretch>
            <a:fillRect/>
          </a:stretch>
        </p:blipFill>
        <p:spPr>
          <a:xfrm>
            <a:off x="6017108" y="0"/>
            <a:ext cx="8875056" cy="6858000"/>
          </a:xfrm>
          <a:prstGeom prst="rect">
            <a:avLst/>
          </a:prstGeom>
          <a:noFill/>
          <a:ln cap="flat">
            <a:noFill/>
          </a:ln>
        </p:spPr>
      </p:pic>
      <p:pic>
        <p:nvPicPr>
          <p:cNvPr id="3" name="Picture 13">
            <a:extLst>
              <a:ext uri="{FF2B5EF4-FFF2-40B4-BE49-F238E27FC236}">
                <a16:creationId xmlns:a16="http://schemas.microsoft.com/office/drawing/2014/main" id="{4144075B-F63B-408A-F133-B11703BB6B91}"/>
              </a:ext>
            </a:extLst>
          </p:cNvPr>
          <p:cNvPicPr>
            <a:picLocks noChangeAspect="1"/>
          </p:cNvPicPr>
          <p:nvPr/>
        </p:nvPicPr>
        <p:blipFill>
          <a:blip r:embed="rId4"/>
          <a:srcRect t="29823" b="-1"/>
          <a:stretch>
            <a:fillRect/>
          </a:stretch>
        </p:blipFill>
        <p:spPr>
          <a:xfrm rot="10799991">
            <a:off x="-2104208" y="-30478"/>
            <a:ext cx="8875056" cy="4812743"/>
          </a:xfrm>
          <a:prstGeom prst="rect">
            <a:avLst/>
          </a:prstGeom>
          <a:noFill/>
          <a:ln cap="flat">
            <a:noFill/>
          </a:ln>
        </p:spPr>
      </p:pic>
      <p:sp>
        <p:nvSpPr>
          <p:cNvPr id="4" name="Picture Placeholder 9">
            <a:extLst>
              <a:ext uri="{FF2B5EF4-FFF2-40B4-BE49-F238E27FC236}">
                <a16:creationId xmlns:a16="http://schemas.microsoft.com/office/drawing/2014/main" id="{E31D669A-1E10-1886-E067-933604419D73}"/>
              </a:ext>
            </a:extLst>
          </p:cNvPr>
          <p:cNvSpPr txBox="1">
            <a:spLocks noGrp="1"/>
          </p:cNvSpPr>
          <p:nvPr>
            <p:ph type="pic" sz="quarter" idx="4294967295"/>
          </p:nvPr>
        </p:nvSpPr>
        <p:spPr>
          <a:xfrm>
            <a:off x="2333320" y="2991331"/>
            <a:ext cx="4033317" cy="3897154"/>
          </a:xfrm>
          <a:prstGeom prst="rect">
            <a:avLst/>
          </a:prstGeom>
          <a:solidFill>
            <a:srgbClr val="D9D9D9"/>
          </a:solidFill>
          <a:ln w="57150">
            <a:solidFill>
              <a:srgbClr val="00A9DB">
                <a:alpha val="75000"/>
              </a:srgbClr>
            </a:solidFill>
            <a:prstDash val="solid"/>
          </a:ln>
        </p:spPr>
        <p:txBody>
          <a:bodyPr vert="horz" wrap="square" lIns="91440" tIns="45720" rIns="91440" bIns="45720" anchor="t" anchorCtr="0" compatLnSpc="1">
            <a:noAutofit/>
          </a:bodyPr>
          <a:lstStyle>
            <a:lvl1pPr marL="0" marR="0" lvl="0" indent="0" algn="r" defTabSz="914372" fontAlgn="auto">
              <a:spcAft>
                <a:spcPts val="0"/>
              </a:spcAft>
              <a:buNone/>
              <a:tabLst/>
              <a:defRPr lang="en-US" sz="1600" b="0" i="1" u="none" strike="noStrike" cap="none" spc="0" baseline="0">
                <a:solidFill>
                  <a:srgbClr val="FFFFFF"/>
                </a:solidFill>
                <a:uFillTx/>
                <a:latin typeface="DIN Pro Medium" pitchFamily="2"/>
              </a:defRPr>
            </a:lvl1pPr>
          </a:lstStyle>
          <a:p>
            <a:pPr lvl="0"/>
            <a:r>
              <a:rPr lang="en-US"/>
              <a:t>Click icon to add photo</a:t>
            </a:r>
          </a:p>
        </p:txBody>
      </p:sp>
      <p:sp>
        <p:nvSpPr>
          <p:cNvPr id="5" name="Picture Placeholder 6">
            <a:extLst>
              <a:ext uri="{FF2B5EF4-FFF2-40B4-BE49-F238E27FC236}">
                <a16:creationId xmlns:a16="http://schemas.microsoft.com/office/drawing/2014/main" id="{3CA00092-513C-3679-A89E-BD74CAFF0BE4}"/>
              </a:ext>
            </a:extLst>
          </p:cNvPr>
          <p:cNvSpPr txBox="1">
            <a:spLocks noGrp="1"/>
          </p:cNvSpPr>
          <p:nvPr>
            <p:ph type="pic" sz="quarter" idx="4294967295"/>
          </p:nvPr>
        </p:nvSpPr>
        <p:spPr>
          <a:xfrm>
            <a:off x="4214881" y="-71122"/>
            <a:ext cx="5187638" cy="5254700"/>
          </a:xfrm>
          <a:prstGeom prst="rect">
            <a:avLst/>
          </a:prstGeom>
          <a:solidFill>
            <a:srgbClr val="D9D9D9"/>
          </a:solidFill>
          <a:ln w="57150">
            <a:solidFill>
              <a:srgbClr val="00A9DB">
                <a:alpha val="75000"/>
              </a:srgbClr>
            </a:solidFill>
            <a:prstDash val="solid"/>
          </a:ln>
        </p:spPr>
        <p:txBody>
          <a:bodyPr vert="horz" wrap="square" lIns="91440" tIns="45720" rIns="91440" bIns="45720" anchor="t" anchorCtr="1" compatLnSpc="1">
            <a:noAutofit/>
          </a:bodyPr>
          <a:lstStyle>
            <a:lvl1pPr marL="0" marR="0" lvl="0" indent="0" algn="ctr" defTabSz="914372" fontAlgn="auto">
              <a:spcAft>
                <a:spcPts val="0"/>
              </a:spcAft>
              <a:buNone/>
              <a:tabLst/>
              <a:defRPr lang="en-US" sz="1600" b="0" i="1" u="none" strike="noStrike" cap="none" spc="0" baseline="0">
                <a:solidFill>
                  <a:srgbClr val="003750"/>
                </a:solidFill>
                <a:uFillTx/>
                <a:latin typeface="DIN Pro Medium" pitchFamily="2"/>
              </a:defRPr>
            </a:lvl1pPr>
          </a:lstStyle>
          <a:p>
            <a:pPr lvl="0"/>
            <a:r>
              <a:rPr lang="en-US"/>
              <a:t>Click icon to add photo</a:t>
            </a:r>
          </a:p>
        </p:txBody>
      </p:sp>
    </p:spTree>
    <p:extLst>
      <p:ext uri="{BB962C8B-B14F-4D97-AF65-F5344CB8AC3E}">
        <p14:creationId xmlns:p14="http://schemas.microsoft.com/office/powerpoint/2010/main" val="320169460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Slide_WH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9CDE-6E2E-0F66-E97F-98E23E8F2E9F}"/>
              </a:ext>
            </a:extLst>
          </p:cNvPr>
          <p:cNvSpPr txBox="1">
            <a:spLocks noGrp="1"/>
          </p:cNvSpPr>
          <p:nvPr>
            <p:ph type="title"/>
          </p:nvPr>
        </p:nvSpPr>
        <p:spPr>
          <a:xfrm>
            <a:off x="838203" y="1330323"/>
            <a:ext cx="5257800" cy="933904"/>
          </a:xfrm>
        </p:spPr>
        <p:txBody>
          <a:bodyPr/>
          <a:lstStyle>
            <a:lvl1pPr>
              <a:defRPr sz="4000">
                <a:solidFill>
                  <a:srgbClr val="003750"/>
                </a:solidFill>
                <a:latin typeface="DIN Pro Medium" pitchFamily="2"/>
              </a:defRPr>
            </a:lvl1pPr>
          </a:lstStyle>
          <a:p>
            <a:pPr lvl="0"/>
            <a:r>
              <a:rPr lang="en-US"/>
              <a:t>Agenda</a:t>
            </a:r>
          </a:p>
        </p:txBody>
      </p:sp>
      <p:sp>
        <p:nvSpPr>
          <p:cNvPr id="3" name="Text Placeholder 4">
            <a:extLst>
              <a:ext uri="{FF2B5EF4-FFF2-40B4-BE49-F238E27FC236}">
                <a16:creationId xmlns:a16="http://schemas.microsoft.com/office/drawing/2014/main" id="{B60C5846-1F52-5ACD-C78C-EC83A38DEB31}"/>
              </a:ext>
            </a:extLst>
          </p:cNvPr>
          <p:cNvSpPr txBox="1">
            <a:spLocks noGrp="1"/>
          </p:cNvSpPr>
          <p:nvPr>
            <p:ph type="body" sz="quarter" idx="4294967295"/>
          </p:nvPr>
        </p:nvSpPr>
        <p:spPr>
          <a:xfrm>
            <a:off x="838203" y="2387598"/>
            <a:ext cx="5257800" cy="3527426"/>
          </a:xfrm>
          <a:prstGeom prst="rect">
            <a:avLst/>
          </a:prstGeom>
          <a:noFill/>
          <a:ln>
            <a:noFill/>
          </a:ln>
        </p:spPr>
        <p:txBody>
          <a:bodyPr vert="horz" wrap="square" lIns="91440" tIns="45720" rIns="91440" bIns="45720" anchor="t" anchorCtr="0" compatLnSpc="1">
            <a:noAutofit/>
          </a:bodyPr>
          <a:lstStyle>
            <a:lvl1pPr marL="228590" marR="0" lvl="0" indent="-228590" defTabSz="914372" fontAlgn="auto">
              <a:spcAft>
                <a:spcPts val="0"/>
              </a:spcAft>
              <a:buSzPct val="100000"/>
              <a:buFont typeface="Arial" pitchFamily="34"/>
              <a:tabLst/>
              <a:defRPr lang="en-US" sz="2000" b="0" i="0" u="none" strike="noStrike" cap="none" spc="0" baseline="0">
                <a:solidFill>
                  <a:srgbClr val="00A9DB"/>
                </a:solidFill>
                <a:uFillTx/>
                <a:latin typeface="DIN Pro Medium" pitchFamily="2"/>
              </a:defRPr>
            </a:lvl1pPr>
          </a:lstStyle>
          <a:p>
            <a:pPr lvl="0"/>
            <a:r>
              <a:rPr lang="en-US"/>
              <a:t>Click to edit Master text styles</a:t>
            </a:r>
          </a:p>
        </p:txBody>
      </p:sp>
      <p:pic>
        <p:nvPicPr>
          <p:cNvPr id="4" name="Picture 6">
            <a:extLst>
              <a:ext uri="{FF2B5EF4-FFF2-40B4-BE49-F238E27FC236}">
                <a16:creationId xmlns:a16="http://schemas.microsoft.com/office/drawing/2014/main" id="{B0E7C343-11C6-D675-32B0-F982F80C699E}"/>
              </a:ext>
            </a:extLst>
          </p:cNvPr>
          <p:cNvPicPr>
            <a:picLocks noChangeAspect="1"/>
          </p:cNvPicPr>
          <p:nvPr/>
        </p:nvPicPr>
        <p:blipFill>
          <a:blip r:embed="rId3"/>
          <a:stretch>
            <a:fillRect/>
          </a:stretch>
        </p:blipFill>
        <p:spPr>
          <a:xfrm rot="10799991">
            <a:off x="3316940" y="0"/>
            <a:ext cx="8875056" cy="6858000"/>
          </a:xfrm>
          <a:prstGeom prst="rect">
            <a:avLst/>
          </a:prstGeom>
          <a:noFill/>
          <a:ln cap="flat">
            <a:noFill/>
          </a:ln>
        </p:spPr>
      </p:pic>
    </p:spTree>
    <p:extLst>
      <p:ext uri="{BB962C8B-B14F-4D97-AF65-F5344CB8AC3E}">
        <p14:creationId xmlns:p14="http://schemas.microsoft.com/office/powerpoint/2010/main" val="108738994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tSlide_WHT">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230728B-8754-D651-6FAA-F12B3BFA699D}"/>
              </a:ext>
            </a:extLst>
          </p:cNvPr>
          <p:cNvPicPr>
            <a:picLocks noChangeAspect="1"/>
          </p:cNvPicPr>
          <p:nvPr/>
        </p:nvPicPr>
        <p:blipFill>
          <a:blip r:embed="rId3"/>
          <a:stretch>
            <a:fillRect/>
          </a:stretch>
        </p:blipFill>
        <p:spPr>
          <a:xfrm rot="10799991" flipH="1">
            <a:off x="3316940" y="0"/>
            <a:ext cx="8875056" cy="6858000"/>
          </a:xfrm>
          <a:prstGeom prst="rect">
            <a:avLst/>
          </a:prstGeom>
          <a:noFill/>
          <a:ln cap="flat">
            <a:noFill/>
          </a:ln>
        </p:spPr>
      </p:pic>
      <p:sp>
        <p:nvSpPr>
          <p:cNvPr id="3" name="Title 1">
            <a:extLst>
              <a:ext uri="{FF2B5EF4-FFF2-40B4-BE49-F238E27FC236}">
                <a16:creationId xmlns:a16="http://schemas.microsoft.com/office/drawing/2014/main" id="{7013BD2C-0684-EDE7-8505-A7A0088FC921}"/>
              </a:ext>
            </a:extLst>
          </p:cNvPr>
          <p:cNvSpPr txBox="1">
            <a:spLocks noGrp="1"/>
          </p:cNvSpPr>
          <p:nvPr>
            <p:ph type="title"/>
          </p:nvPr>
        </p:nvSpPr>
        <p:spPr>
          <a:xfrm>
            <a:off x="0" y="2040584"/>
            <a:ext cx="7473948" cy="1993062"/>
          </a:xfrm>
        </p:spPr>
        <p:txBody>
          <a:bodyPr/>
          <a:lstStyle>
            <a:lvl1pPr algn="r">
              <a:defRPr sz="15000">
                <a:ln w="0">
                  <a:solidFill>
                    <a:srgbClr val="00A9DB"/>
                  </a:solidFill>
                  <a:prstDash val="solid"/>
                </a:ln>
                <a:noFill/>
                <a:latin typeface="DIN Pro Medium" pitchFamily="2"/>
              </a:defRPr>
            </a:lvl1pPr>
          </a:lstStyle>
          <a:p>
            <a:pPr lvl="0"/>
            <a:r>
              <a:rPr lang="en-US"/>
              <a:t>44%</a:t>
            </a:r>
          </a:p>
        </p:txBody>
      </p:sp>
      <p:sp>
        <p:nvSpPr>
          <p:cNvPr id="4" name="Text Placeholder 4">
            <a:extLst>
              <a:ext uri="{FF2B5EF4-FFF2-40B4-BE49-F238E27FC236}">
                <a16:creationId xmlns:a16="http://schemas.microsoft.com/office/drawing/2014/main" id="{394DCDB1-5770-0B1E-2B28-4A5C39660B40}"/>
              </a:ext>
            </a:extLst>
          </p:cNvPr>
          <p:cNvSpPr txBox="1">
            <a:spLocks noGrp="1"/>
          </p:cNvSpPr>
          <p:nvPr>
            <p:ph type="body" sz="quarter" idx="4294967295"/>
          </p:nvPr>
        </p:nvSpPr>
        <p:spPr>
          <a:xfrm>
            <a:off x="4560634" y="3547359"/>
            <a:ext cx="7473948" cy="612126"/>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3600" b="0" i="0" u="none" strike="noStrike" cap="none" spc="0" baseline="0">
                <a:solidFill>
                  <a:srgbClr val="003750"/>
                </a:solidFill>
                <a:uFillTx/>
                <a:latin typeface="DIN Pro Medium" pitchFamily="2"/>
              </a:defRPr>
            </a:lvl1pPr>
          </a:lstStyle>
          <a:p>
            <a:pPr lvl="0"/>
            <a:r>
              <a:rPr lang="en-US"/>
              <a:t>Stat Description</a:t>
            </a:r>
          </a:p>
        </p:txBody>
      </p:sp>
    </p:spTree>
    <p:extLst>
      <p:ext uri="{BB962C8B-B14F-4D97-AF65-F5344CB8AC3E}">
        <p14:creationId xmlns:p14="http://schemas.microsoft.com/office/powerpoint/2010/main" val="202785987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tSlide_DkBlue">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F51E442-746F-7681-A1D9-9D8F3A3E198D}"/>
              </a:ext>
            </a:extLst>
          </p:cNvPr>
          <p:cNvPicPr>
            <a:picLocks noChangeAspect="1"/>
          </p:cNvPicPr>
          <p:nvPr/>
        </p:nvPicPr>
        <p:blipFill>
          <a:blip r:embed="rId3"/>
          <a:stretch>
            <a:fillRect/>
          </a:stretch>
        </p:blipFill>
        <p:spPr>
          <a:xfrm rot="10799991">
            <a:off x="4183215" y="0"/>
            <a:ext cx="8875056" cy="6858000"/>
          </a:xfrm>
          <a:prstGeom prst="rect">
            <a:avLst/>
          </a:prstGeom>
          <a:noFill/>
          <a:ln cap="flat">
            <a:noFill/>
          </a:ln>
        </p:spPr>
      </p:pic>
      <p:sp>
        <p:nvSpPr>
          <p:cNvPr id="3" name="Title 1">
            <a:extLst>
              <a:ext uri="{FF2B5EF4-FFF2-40B4-BE49-F238E27FC236}">
                <a16:creationId xmlns:a16="http://schemas.microsoft.com/office/drawing/2014/main" id="{D734E8C5-3A5C-7853-7DC1-32FE75150C2E}"/>
              </a:ext>
            </a:extLst>
          </p:cNvPr>
          <p:cNvSpPr txBox="1">
            <a:spLocks noGrp="1"/>
          </p:cNvSpPr>
          <p:nvPr>
            <p:ph type="title"/>
          </p:nvPr>
        </p:nvSpPr>
        <p:spPr>
          <a:xfrm>
            <a:off x="0" y="2442920"/>
            <a:ext cx="7473948" cy="1993062"/>
          </a:xfrm>
        </p:spPr>
        <p:txBody>
          <a:bodyPr/>
          <a:lstStyle>
            <a:lvl1pPr algn="r">
              <a:defRPr sz="15000">
                <a:ln w="0">
                  <a:solidFill>
                    <a:srgbClr val="00A9DB"/>
                  </a:solidFill>
                  <a:prstDash val="solid"/>
                </a:ln>
                <a:noFill/>
                <a:latin typeface="DIN Pro Medium" pitchFamily="2"/>
              </a:defRPr>
            </a:lvl1pPr>
          </a:lstStyle>
          <a:p>
            <a:pPr lvl="0"/>
            <a:r>
              <a:rPr lang="en-US"/>
              <a:t>44%</a:t>
            </a:r>
          </a:p>
        </p:txBody>
      </p:sp>
      <p:sp>
        <p:nvSpPr>
          <p:cNvPr id="4" name="Text Placeholder 4">
            <a:extLst>
              <a:ext uri="{FF2B5EF4-FFF2-40B4-BE49-F238E27FC236}">
                <a16:creationId xmlns:a16="http://schemas.microsoft.com/office/drawing/2014/main" id="{D9CB58F5-0D54-F466-C494-90747DFF257D}"/>
              </a:ext>
            </a:extLst>
          </p:cNvPr>
          <p:cNvSpPr txBox="1">
            <a:spLocks noGrp="1"/>
          </p:cNvSpPr>
          <p:nvPr>
            <p:ph type="body" sz="quarter" idx="4294967295"/>
          </p:nvPr>
        </p:nvSpPr>
        <p:spPr>
          <a:xfrm>
            <a:off x="4560634" y="3949695"/>
            <a:ext cx="7473948" cy="612126"/>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3600" b="0" i="0" u="none" strike="noStrike" cap="none" spc="0" baseline="0">
                <a:solidFill>
                  <a:srgbClr val="FFFFFF"/>
                </a:solidFill>
                <a:uFillTx/>
                <a:latin typeface="DIN Pro Medium" pitchFamily="2"/>
              </a:defRPr>
            </a:lvl1pPr>
          </a:lstStyle>
          <a:p>
            <a:pPr lvl="0"/>
            <a:r>
              <a:rPr lang="en-US"/>
              <a:t>Stat Description</a:t>
            </a:r>
          </a:p>
        </p:txBody>
      </p:sp>
    </p:spTree>
    <p:extLst>
      <p:ext uri="{BB962C8B-B14F-4D97-AF65-F5344CB8AC3E}">
        <p14:creationId xmlns:p14="http://schemas.microsoft.com/office/powerpoint/2010/main" val="143082411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LtBlu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765-2C9E-DE74-87AF-246D1C0CD2C7}"/>
              </a:ext>
            </a:extLst>
          </p:cNvPr>
          <p:cNvSpPr txBox="1">
            <a:spLocks noGrp="1"/>
          </p:cNvSpPr>
          <p:nvPr>
            <p:ph type="title"/>
          </p:nvPr>
        </p:nvSpPr>
        <p:spPr>
          <a:xfrm>
            <a:off x="438912" y="2828540"/>
            <a:ext cx="9144000" cy="1010604"/>
          </a:xfrm>
        </p:spPr>
        <p:txBody>
          <a:bodyPr anchor="b"/>
          <a:lstStyle>
            <a:lvl1pPr>
              <a:defRPr sz="5400">
                <a:solidFill>
                  <a:srgbClr val="FFFFFF"/>
                </a:solidFill>
                <a:latin typeface="DIN Pro Medium" pitchFamily="2"/>
              </a:defRPr>
            </a:lvl1pPr>
          </a:lstStyle>
          <a:p>
            <a:pPr lvl="0"/>
            <a:r>
              <a:rPr lang="en-US"/>
              <a:t>Presentation Title</a:t>
            </a:r>
          </a:p>
        </p:txBody>
      </p:sp>
      <p:sp>
        <p:nvSpPr>
          <p:cNvPr id="3" name="Subtitle 2">
            <a:extLst>
              <a:ext uri="{FF2B5EF4-FFF2-40B4-BE49-F238E27FC236}">
                <a16:creationId xmlns:a16="http://schemas.microsoft.com/office/drawing/2014/main" id="{BF537861-1929-0DEB-63E8-6189B9AE0A4B}"/>
              </a:ext>
            </a:extLst>
          </p:cNvPr>
          <p:cNvSpPr txBox="1">
            <a:spLocks noGrp="1"/>
          </p:cNvSpPr>
          <p:nvPr>
            <p:ph type="subTitle" sz="quarter" idx="4294967295"/>
          </p:nvPr>
        </p:nvSpPr>
        <p:spPr>
          <a:xfrm>
            <a:off x="438912" y="3690655"/>
            <a:ext cx="9144000" cy="433517"/>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b="0" i="0" u="none" strike="noStrike" cap="none" spc="0" baseline="0">
                <a:solidFill>
                  <a:srgbClr val="003750"/>
                </a:solidFill>
                <a:uFillTx/>
                <a:latin typeface="DIN Pro Medium" pitchFamily="2"/>
              </a:defRPr>
            </a:lvl1pPr>
          </a:lstStyle>
          <a:p>
            <a:pPr lvl="0"/>
            <a:r>
              <a:rPr lang="en-US"/>
              <a:t>Subhead Information</a:t>
            </a:r>
          </a:p>
        </p:txBody>
      </p:sp>
      <p:sp>
        <p:nvSpPr>
          <p:cNvPr id="4" name="Text Placeholder 6">
            <a:extLst>
              <a:ext uri="{FF2B5EF4-FFF2-40B4-BE49-F238E27FC236}">
                <a16:creationId xmlns:a16="http://schemas.microsoft.com/office/drawing/2014/main" id="{64068E87-2F4C-6083-5523-550F47D2C74D}"/>
              </a:ext>
            </a:extLst>
          </p:cNvPr>
          <p:cNvSpPr txBox="1">
            <a:spLocks noGrp="1"/>
          </p:cNvSpPr>
          <p:nvPr>
            <p:ph type="body" sz="quarter" idx="4294967295"/>
          </p:nvPr>
        </p:nvSpPr>
        <p:spPr>
          <a:xfrm>
            <a:off x="438912" y="6302566"/>
            <a:ext cx="3902073" cy="348176"/>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2000" b="0" i="0" u="none" strike="noStrike" cap="none" spc="0" baseline="0">
                <a:solidFill>
                  <a:srgbClr val="000000"/>
                </a:solidFill>
                <a:uFillTx/>
                <a:latin typeface="Arno Pro Display" pitchFamily="18"/>
              </a:defRPr>
            </a:lvl1pPr>
          </a:lstStyle>
          <a:p>
            <a:pPr lvl="0"/>
            <a:r>
              <a:rPr lang="en-US"/>
              <a:t>Month 01, 2019</a:t>
            </a:r>
          </a:p>
        </p:txBody>
      </p:sp>
    </p:spTree>
    <p:extLst>
      <p:ext uri="{BB962C8B-B14F-4D97-AF65-F5344CB8AC3E}">
        <p14:creationId xmlns:p14="http://schemas.microsoft.com/office/powerpoint/2010/main" val="426788032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D748101-AD3E-51D8-0AFA-D1DF809FFD62}"/>
              </a:ext>
            </a:extLst>
          </p:cNvPr>
          <p:cNvSpPr txBox="1">
            <a:spLocks noGrp="1"/>
          </p:cNvSpPr>
          <p:nvPr>
            <p:ph type="pic" sz="quarter" idx="4294967295"/>
          </p:nvPr>
        </p:nvSpPr>
        <p:spPr>
          <a:xfrm>
            <a:off x="4109706" y="1137605"/>
            <a:ext cx="3972592" cy="4582789"/>
          </a:xfrm>
          <a:prstGeom prst="rect">
            <a:avLst/>
          </a:prstGeom>
          <a:solidFill>
            <a:srgbClr val="A8A7AB"/>
          </a:solidFill>
          <a:ln>
            <a:noFill/>
          </a:ln>
        </p:spPr>
        <p:txBody>
          <a:bodyPr vert="horz" wrap="square" lIns="91440" tIns="45720" rIns="91440" bIns="45720" anchor="t" anchorCtr="0" compatLnSpc="1">
            <a:noAutofit/>
          </a:bodyPr>
          <a:lstStyle>
            <a:lvl1pPr marL="228590" marR="0" lvl="0" indent="-228590" defTabSz="914372" fontAlgn="auto">
              <a:spcAft>
                <a:spcPts val="0"/>
              </a:spcAft>
              <a:buSzPct val="100000"/>
              <a:buFont typeface="Arial" pitchFamily="34"/>
              <a:tabLst/>
              <a:defRPr lang="en-US" sz="1600" b="0" i="1" u="none" strike="noStrike" cap="none" spc="0" baseline="0">
                <a:solidFill>
                  <a:srgbClr val="003750"/>
                </a:solidFill>
                <a:uFillTx/>
                <a:latin typeface="DIN Pro Medium" pitchFamily="2"/>
              </a:defRPr>
            </a:lvl1pPr>
            <a:lvl2pPr marL="0" marR="0" lvl="0" indent="0" algn="ctr" defTabSz="914372" fontAlgn="auto">
              <a:spcBef>
                <a:spcPts val="1000"/>
              </a:spcBef>
              <a:spcAft>
                <a:spcPts val="0"/>
              </a:spcAft>
              <a:buNone/>
              <a:tabLst/>
              <a:defRPr lang="en-US" sz="1600" b="0" i="1" u="none" strike="noStrike" cap="none" spc="0" baseline="0">
                <a:solidFill>
                  <a:srgbClr val="003750"/>
                </a:solidFill>
                <a:uFillTx/>
                <a:latin typeface="DIN Pro Medium" pitchFamily="2"/>
              </a:defRPr>
            </a:lvl2pPr>
          </a:lstStyle>
          <a:p>
            <a:pPr lvl="0"/>
            <a:r>
              <a:rPr lang="en-US"/>
              <a:t>Click icon to add photo</a:t>
            </a:r>
          </a:p>
          <a:p>
            <a:pPr lvl="0"/>
            <a:endParaRPr lang="en-US"/>
          </a:p>
        </p:txBody>
      </p:sp>
    </p:spTree>
    <p:extLst>
      <p:ext uri="{BB962C8B-B14F-4D97-AF65-F5344CB8AC3E}">
        <p14:creationId xmlns:p14="http://schemas.microsoft.com/office/powerpoint/2010/main" val="26708579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_WH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8A70-A9DC-6EE0-3041-EBB962397E58}"/>
              </a:ext>
            </a:extLst>
          </p:cNvPr>
          <p:cNvSpPr txBox="1">
            <a:spLocks noGrp="1"/>
          </p:cNvSpPr>
          <p:nvPr>
            <p:ph type="title"/>
          </p:nvPr>
        </p:nvSpPr>
        <p:spPr>
          <a:xfrm>
            <a:off x="2762722" y="2828540"/>
            <a:ext cx="9144000" cy="1010604"/>
          </a:xfrm>
        </p:spPr>
        <p:txBody>
          <a:bodyPr anchor="b"/>
          <a:lstStyle>
            <a:lvl1pPr algn="r">
              <a:defRPr sz="5400">
                <a:solidFill>
                  <a:srgbClr val="003750"/>
                </a:solidFill>
                <a:latin typeface="DIN Pro Medium" pitchFamily="2"/>
              </a:defRPr>
            </a:lvl1pPr>
          </a:lstStyle>
          <a:p>
            <a:pPr lvl="0"/>
            <a:r>
              <a:rPr lang="en-US"/>
              <a:t>Presentation Title</a:t>
            </a:r>
          </a:p>
        </p:txBody>
      </p:sp>
      <p:sp>
        <p:nvSpPr>
          <p:cNvPr id="3" name="Subtitle 2">
            <a:extLst>
              <a:ext uri="{FF2B5EF4-FFF2-40B4-BE49-F238E27FC236}">
                <a16:creationId xmlns:a16="http://schemas.microsoft.com/office/drawing/2014/main" id="{44D226BC-96AB-B3D0-F935-E5FCDF73B8AF}"/>
              </a:ext>
            </a:extLst>
          </p:cNvPr>
          <p:cNvSpPr txBox="1">
            <a:spLocks noGrp="1"/>
          </p:cNvSpPr>
          <p:nvPr>
            <p:ph type="subTitle" sz="quarter" idx="4294967295"/>
          </p:nvPr>
        </p:nvSpPr>
        <p:spPr>
          <a:xfrm>
            <a:off x="2762722" y="3690655"/>
            <a:ext cx="9144000" cy="433517"/>
          </a:xfrm>
          <a:prstGeom prst="rect">
            <a:avLst/>
          </a:prstGeom>
          <a:noFill/>
          <a:ln>
            <a:noFill/>
          </a:ln>
        </p:spPr>
        <p:txBody>
          <a:bodyPr vert="horz" wrap="square" lIns="91440" tIns="45720" rIns="91440" bIns="45720" anchor="t" anchorCtr="0" compatLnSpc="1">
            <a:noAutofit/>
          </a:bodyPr>
          <a:lstStyle>
            <a:lvl1pPr marL="0" marR="0" lvl="0" indent="0" algn="r" defTabSz="914372" fontAlgn="auto">
              <a:spcAft>
                <a:spcPts val="0"/>
              </a:spcAft>
              <a:buNone/>
              <a:tabLst/>
              <a:defRPr lang="en-US" b="0" i="0" u="none" strike="noStrike" cap="none" spc="0" baseline="0">
                <a:solidFill>
                  <a:srgbClr val="00A9DB"/>
                </a:solidFill>
                <a:uFillTx/>
                <a:latin typeface="DIN Pro Medium" pitchFamily="2"/>
              </a:defRPr>
            </a:lvl1pPr>
          </a:lstStyle>
          <a:p>
            <a:pPr lvl="0"/>
            <a:r>
              <a:rPr lang="en-US"/>
              <a:t>Subhead Information</a:t>
            </a:r>
          </a:p>
        </p:txBody>
      </p:sp>
      <p:sp>
        <p:nvSpPr>
          <p:cNvPr id="4" name="Text Placeholder 6">
            <a:extLst>
              <a:ext uri="{FF2B5EF4-FFF2-40B4-BE49-F238E27FC236}">
                <a16:creationId xmlns:a16="http://schemas.microsoft.com/office/drawing/2014/main" id="{DB0FB74E-46B8-0DFA-674A-233E095521A3}"/>
              </a:ext>
            </a:extLst>
          </p:cNvPr>
          <p:cNvSpPr txBox="1">
            <a:spLocks noGrp="1"/>
          </p:cNvSpPr>
          <p:nvPr>
            <p:ph type="body" sz="quarter" idx="4294967295"/>
          </p:nvPr>
        </p:nvSpPr>
        <p:spPr>
          <a:xfrm>
            <a:off x="8004648" y="6302566"/>
            <a:ext cx="3902073" cy="348176"/>
          </a:xfrm>
          <a:prstGeom prst="rect">
            <a:avLst/>
          </a:prstGeom>
          <a:noFill/>
          <a:ln>
            <a:noFill/>
          </a:ln>
        </p:spPr>
        <p:txBody>
          <a:bodyPr vert="horz" wrap="square" lIns="91440" tIns="45720" rIns="91440" bIns="45720" anchor="t" anchorCtr="0" compatLnSpc="1">
            <a:noAutofit/>
          </a:bodyPr>
          <a:lstStyle>
            <a:lvl1pPr marL="0" marR="0" lvl="0" indent="0" algn="r" defTabSz="914372" fontAlgn="auto">
              <a:spcAft>
                <a:spcPts val="0"/>
              </a:spcAft>
              <a:buNone/>
              <a:tabLst/>
              <a:defRPr lang="en-US" sz="2000" b="0" i="0" u="none" strike="noStrike" cap="none" spc="0" baseline="0">
                <a:solidFill>
                  <a:srgbClr val="A8A7AB"/>
                </a:solidFill>
                <a:uFillTx/>
                <a:latin typeface="Arno Pro Display" pitchFamily="18"/>
              </a:defRPr>
            </a:lvl1pPr>
          </a:lstStyle>
          <a:p>
            <a:pPr lvl="0"/>
            <a:r>
              <a:rPr lang="en-US"/>
              <a:t>Month 01, 2019</a:t>
            </a:r>
          </a:p>
        </p:txBody>
      </p:sp>
    </p:spTree>
    <p:extLst>
      <p:ext uri="{BB962C8B-B14F-4D97-AF65-F5344CB8AC3E}">
        <p14:creationId xmlns:p14="http://schemas.microsoft.com/office/powerpoint/2010/main" val="57880467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foSlideWithPic_DkBlue">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25">
            <a:extLst>
              <a:ext uri="{FF2B5EF4-FFF2-40B4-BE49-F238E27FC236}">
                <a16:creationId xmlns:a16="http://schemas.microsoft.com/office/drawing/2014/main" id="{C93CCECD-F775-BDD9-3CAD-371CBA28CBDF}"/>
              </a:ext>
            </a:extLst>
          </p:cNvPr>
          <p:cNvPicPr>
            <a:picLocks noChangeAspect="1"/>
          </p:cNvPicPr>
          <p:nvPr/>
        </p:nvPicPr>
        <p:blipFill>
          <a:blip r:embed="rId3"/>
          <a:stretch>
            <a:fillRect/>
          </a:stretch>
        </p:blipFill>
        <p:spPr>
          <a:xfrm rot="10799991" flipH="1">
            <a:off x="3316940" y="6922"/>
            <a:ext cx="8875056" cy="6858000"/>
          </a:xfrm>
          <a:prstGeom prst="rect">
            <a:avLst/>
          </a:prstGeom>
          <a:noFill/>
          <a:ln cap="flat">
            <a:noFill/>
          </a:ln>
        </p:spPr>
      </p:pic>
      <p:sp>
        <p:nvSpPr>
          <p:cNvPr id="3" name="Picture Placeholder 8">
            <a:extLst>
              <a:ext uri="{FF2B5EF4-FFF2-40B4-BE49-F238E27FC236}">
                <a16:creationId xmlns:a16="http://schemas.microsoft.com/office/drawing/2014/main" id="{89B11F79-C41F-BC44-5173-A83A8A10B5F2}"/>
              </a:ext>
            </a:extLst>
          </p:cNvPr>
          <p:cNvSpPr txBox="1">
            <a:spLocks noGrp="1"/>
          </p:cNvSpPr>
          <p:nvPr>
            <p:ph type="pic" sz="quarter" idx="4294967295"/>
          </p:nvPr>
        </p:nvSpPr>
        <p:spPr>
          <a:xfrm>
            <a:off x="6102723" y="0"/>
            <a:ext cx="6098407" cy="6864922"/>
          </a:xfrm>
          <a:prstGeom prst="rect">
            <a:avLst/>
          </a:prstGeom>
          <a:solidFill>
            <a:srgbClr val="D9D9D9"/>
          </a:solidFill>
          <a:ln>
            <a:noFill/>
          </a:ln>
        </p:spPr>
        <p:txBody>
          <a:bodyPr vert="horz" wrap="square" lIns="91440" tIns="45720" rIns="91440" bIns="45720" anchor="t" anchorCtr="0" compatLnSpc="1">
            <a:noAutofit/>
          </a:bodyPr>
          <a:lstStyle>
            <a:lvl1pPr marL="0" marR="0" lvl="0" indent="0" algn="r" defTabSz="914372" fontAlgn="auto">
              <a:spcAft>
                <a:spcPts val="0"/>
              </a:spcAft>
              <a:buNone/>
              <a:tabLst/>
              <a:defRPr lang="en-US" sz="1600" b="0" i="1" u="none" strike="noStrike" cap="none" spc="0" baseline="0">
                <a:solidFill>
                  <a:srgbClr val="000000"/>
                </a:solidFill>
                <a:uFillTx/>
                <a:latin typeface="DIN Pro Medium" pitchFamily="2"/>
              </a:defRPr>
            </a:lvl1pPr>
          </a:lstStyle>
          <a:p>
            <a:pPr lvl="0"/>
            <a:r>
              <a:rPr lang="en-US"/>
              <a:t>Click icon to add photo</a:t>
            </a:r>
          </a:p>
        </p:txBody>
      </p:sp>
      <p:sp>
        <p:nvSpPr>
          <p:cNvPr id="4" name="Text Placeholder 15">
            <a:extLst>
              <a:ext uri="{FF2B5EF4-FFF2-40B4-BE49-F238E27FC236}">
                <a16:creationId xmlns:a16="http://schemas.microsoft.com/office/drawing/2014/main" id="{F93A7F1D-726B-F71A-6AF1-89D3D836FEA6}"/>
              </a:ext>
            </a:extLst>
          </p:cNvPr>
          <p:cNvSpPr txBox="1">
            <a:spLocks noGrp="1"/>
          </p:cNvSpPr>
          <p:nvPr>
            <p:ph type="body" sz="quarter" idx="4294967295"/>
          </p:nvPr>
        </p:nvSpPr>
        <p:spPr>
          <a:xfrm>
            <a:off x="660818" y="1964341"/>
            <a:ext cx="5102900" cy="606475"/>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4000" b="0" i="0" u="none" strike="noStrike" cap="none" spc="0" baseline="0">
                <a:solidFill>
                  <a:srgbClr val="FFFFFF"/>
                </a:solidFill>
                <a:uFillTx/>
                <a:latin typeface="DIN Pro Medium" pitchFamily="2"/>
              </a:defRPr>
            </a:lvl1pPr>
          </a:lstStyle>
          <a:p>
            <a:pPr lvl="0"/>
            <a:r>
              <a:rPr lang="en-US"/>
              <a:t>Slide Title</a:t>
            </a:r>
          </a:p>
        </p:txBody>
      </p:sp>
      <p:sp>
        <p:nvSpPr>
          <p:cNvPr id="5" name="Text Placeholder 17">
            <a:extLst>
              <a:ext uri="{FF2B5EF4-FFF2-40B4-BE49-F238E27FC236}">
                <a16:creationId xmlns:a16="http://schemas.microsoft.com/office/drawing/2014/main" id="{56CB9D8F-A7C9-E11C-14E9-C9ADE230A25D}"/>
              </a:ext>
            </a:extLst>
          </p:cNvPr>
          <p:cNvSpPr txBox="1">
            <a:spLocks noGrp="1"/>
          </p:cNvSpPr>
          <p:nvPr>
            <p:ph type="body" sz="quarter" idx="4294967295"/>
          </p:nvPr>
        </p:nvSpPr>
        <p:spPr>
          <a:xfrm>
            <a:off x="660397" y="2809878"/>
            <a:ext cx="5103815" cy="2797177"/>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600" b="0" i="0" u="none" strike="noStrike" cap="none" spc="0" baseline="0">
                <a:solidFill>
                  <a:srgbClr val="FFFFFF"/>
                </a:solidFill>
                <a:uFillTx/>
                <a:latin typeface="Arno Pro Display" pitchFamily="18"/>
              </a:defRPr>
            </a:lvl1pPr>
            <a:lvl2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2pPr>
            <a:lvl3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3pPr>
            <a:lvl4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4pPr>
            <a:lvl5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5pPr>
            <a:lvl6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6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tellus.</a:t>
            </a:r>
          </a:p>
          <a:p>
            <a:pPr lvl="0"/>
            <a:endParaRPr lang="en-US"/>
          </a:p>
          <a:p>
            <a:pPr lvl="0"/>
            <a:r>
              <a:rPr lang="en-US"/>
              <a:t>Pellentesque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4231889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foSlideWithPics_LtBlue">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E9E189B-7BEA-F56E-B3CD-D6DBC8227503}"/>
              </a:ext>
            </a:extLst>
          </p:cNvPr>
          <p:cNvPicPr>
            <a:picLocks noChangeAspect="1"/>
          </p:cNvPicPr>
          <p:nvPr/>
        </p:nvPicPr>
        <p:blipFill>
          <a:blip r:embed="rId3"/>
          <a:stretch>
            <a:fillRect/>
          </a:stretch>
        </p:blipFill>
        <p:spPr>
          <a:xfrm flipH="1">
            <a:off x="925610" y="0"/>
            <a:ext cx="8875056" cy="6858000"/>
          </a:xfrm>
          <a:prstGeom prst="rect">
            <a:avLst/>
          </a:prstGeom>
          <a:noFill/>
          <a:ln cap="flat">
            <a:noFill/>
          </a:ln>
        </p:spPr>
      </p:pic>
      <p:sp>
        <p:nvSpPr>
          <p:cNvPr id="3" name="Text Placeholder 15">
            <a:extLst>
              <a:ext uri="{FF2B5EF4-FFF2-40B4-BE49-F238E27FC236}">
                <a16:creationId xmlns:a16="http://schemas.microsoft.com/office/drawing/2014/main" id="{2903C5D2-750C-5DB9-D0E9-BF20672C9A6C}"/>
              </a:ext>
            </a:extLst>
          </p:cNvPr>
          <p:cNvSpPr txBox="1">
            <a:spLocks noGrp="1"/>
          </p:cNvSpPr>
          <p:nvPr>
            <p:ph type="body" sz="quarter" idx="4294967295"/>
          </p:nvPr>
        </p:nvSpPr>
        <p:spPr>
          <a:xfrm>
            <a:off x="660818" y="1964341"/>
            <a:ext cx="5102900" cy="606475"/>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4000" b="0" i="0" u="none" strike="noStrike" cap="none" spc="0" baseline="0">
                <a:solidFill>
                  <a:srgbClr val="FFFFFF"/>
                </a:solidFill>
                <a:uFillTx/>
                <a:latin typeface="DIN Pro Medium" pitchFamily="2"/>
              </a:defRPr>
            </a:lvl1pPr>
          </a:lstStyle>
          <a:p>
            <a:pPr lvl="0"/>
            <a:r>
              <a:rPr lang="en-US"/>
              <a:t>Slide Title</a:t>
            </a:r>
          </a:p>
        </p:txBody>
      </p:sp>
      <p:sp>
        <p:nvSpPr>
          <p:cNvPr id="4" name="Text Placeholder 17">
            <a:extLst>
              <a:ext uri="{FF2B5EF4-FFF2-40B4-BE49-F238E27FC236}">
                <a16:creationId xmlns:a16="http://schemas.microsoft.com/office/drawing/2014/main" id="{F41D0BD1-3399-64B5-8189-4725D406A30F}"/>
              </a:ext>
            </a:extLst>
          </p:cNvPr>
          <p:cNvSpPr txBox="1">
            <a:spLocks noGrp="1"/>
          </p:cNvSpPr>
          <p:nvPr>
            <p:ph type="body" sz="quarter" idx="4294967295"/>
          </p:nvPr>
        </p:nvSpPr>
        <p:spPr>
          <a:xfrm>
            <a:off x="660397" y="2809878"/>
            <a:ext cx="5103815" cy="2797177"/>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600" b="0" i="0" u="none" strike="noStrike" cap="none" spc="0" baseline="0">
                <a:solidFill>
                  <a:srgbClr val="FFFFFF"/>
                </a:solidFill>
                <a:uFillTx/>
                <a:latin typeface="Arno Pro Display" pitchFamily="18"/>
              </a:defRPr>
            </a:lvl1pPr>
            <a:lvl2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2pPr>
            <a:lvl3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3pPr>
            <a:lvl4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4pPr>
            <a:lvl5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5pPr>
            <a:lvl6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6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tellus.</a:t>
            </a:r>
          </a:p>
          <a:p>
            <a:pPr lvl="0"/>
            <a:endParaRPr lang="en-US"/>
          </a:p>
          <a:p>
            <a:pPr lvl="0"/>
            <a:r>
              <a:rPr lang="en-US"/>
              <a:t>Pellentesque habitant morbi tristique senectus et netus et malesuada fames ac turpis egestas. Proin pharetra nonummy pede. Mauris et orci.</a:t>
            </a:r>
          </a:p>
          <a:p>
            <a:pPr lvl="0"/>
            <a:endParaRPr lang="en-US"/>
          </a:p>
        </p:txBody>
      </p:sp>
      <p:sp>
        <p:nvSpPr>
          <p:cNvPr id="5" name="Picture Placeholder 2">
            <a:extLst>
              <a:ext uri="{FF2B5EF4-FFF2-40B4-BE49-F238E27FC236}">
                <a16:creationId xmlns:a16="http://schemas.microsoft.com/office/drawing/2014/main" id="{A4F302D7-EB2C-7165-237D-D9E8FD7B1190}"/>
              </a:ext>
            </a:extLst>
          </p:cNvPr>
          <p:cNvSpPr txBox="1">
            <a:spLocks noGrp="1"/>
          </p:cNvSpPr>
          <p:nvPr>
            <p:ph type="pic" sz="quarter" idx="4294967295"/>
          </p:nvPr>
        </p:nvSpPr>
        <p:spPr>
          <a:xfrm>
            <a:off x="7562846" y="0"/>
            <a:ext cx="4629149" cy="3429000"/>
          </a:xfrm>
          <a:prstGeom prst="rect">
            <a:avLst/>
          </a:prstGeom>
          <a:solidFill>
            <a:srgbClr val="D9D9D9"/>
          </a:solidFill>
          <a:ln>
            <a:noFill/>
          </a:ln>
        </p:spPr>
        <p:txBody>
          <a:bodyPr vert="horz" wrap="square" lIns="91440" tIns="45720" rIns="91440" bIns="45720" anchor="t" anchorCtr="0" compatLnSpc="1">
            <a:noAutofit/>
          </a:bodyPr>
          <a:lstStyle>
            <a:lvl1pPr marL="228590" marR="0" lvl="0" indent="-228590" defTabSz="914372" fontAlgn="auto">
              <a:spcAft>
                <a:spcPts val="0"/>
              </a:spcAft>
              <a:buSzPct val="100000"/>
              <a:buFont typeface="Arial" pitchFamily="34"/>
              <a:tabLst/>
              <a:defRPr lang="en-US" sz="1600" b="0" i="1" u="none" strike="noStrike" cap="none" spc="0" baseline="0">
                <a:solidFill>
                  <a:srgbClr val="000000"/>
                </a:solidFill>
                <a:uFillTx/>
                <a:latin typeface="DIN Pro Medium" pitchFamily="2"/>
              </a:defRPr>
            </a:lvl1pPr>
            <a:lvl2pPr marL="0" marR="0" lvl="0" indent="0" algn="r" defTabSz="914372" fontAlgn="auto">
              <a:spcBef>
                <a:spcPts val="1000"/>
              </a:spcBef>
              <a:spcAft>
                <a:spcPts val="0"/>
              </a:spcAft>
              <a:buNone/>
              <a:tabLst/>
              <a:defRPr lang="en-US" sz="1600" b="0" i="1" u="none" strike="noStrike" cap="none" spc="0" baseline="0">
                <a:solidFill>
                  <a:srgbClr val="000000"/>
                </a:solidFill>
                <a:uFillTx/>
                <a:latin typeface="DIN Pro Medium" pitchFamily="2"/>
              </a:defRPr>
            </a:lvl2pPr>
          </a:lstStyle>
          <a:p>
            <a:pPr lvl="0"/>
            <a:r>
              <a:rPr lang="en-US"/>
              <a:t>Click icon to add photo</a:t>
            </a:r>
          </a:p>
          <a:p>
            <a:pPr lvl="0"/>
            <a:endParaRPr lang="en-US"/>
          </a:p>
        </p:txBody>
      </p:sp>
      <p:sp>
        <p:nvSpPr>
          <p:cNvPr id="6" name="Picture Placeholder 2">
            <a:extLst>
              <a:ext uri="{FF2B5EF4-FFF2-40B4-BE49-F238E27FC236}">
                <a16:creationId xmlns:a16="http://schemas.microsoft.com/office/drawing/2014/main" id="{E1EFB09E-9A7C-1042-FD40-5C7225B02985}"/>
              </a:ext>
            </a:extLst>
          </p:cNvPr>
          <p:cNvSpPr txBox="1">
            <a:spLocks noGrp="1"/>
          </p:cNvSpPr>
          <p:nvPr>
            <p:ph type="pic" sz="quarter" idx="4294967295"/>
          </p:nvPr>
        </p:nvSpPr>
        <p:spPr>
          <a:xfrm>
            <a:off x="7562846" y="3429000"/>
            <a:ext cx="4629149" cy="3429000"/>
          </a:xfrm>
          <a:prstGeom prst="rect">
            <a:avLst/>
          </a:prstGeom>
          <a:solidFill>
            <a:srgbClr val="D9D9D9"/>
          </a:solidFill>
          <a:ln>
            <a:noFill/>
          </a:ln>
        </p:spPr>
        <p:txBody>
          <a:bodyPr vert="horz" wrap="square" lIns="91440" tIns="45720" rIns="91440" bIns="45720" anchor="t" anchorCtr="0" compatLnSpc="1">
            <a:noAutofit/>
          </a:bodyPr>
          <a:lstStyle>
            <a:lvl1pPr marL="228590" marR="0" lvl="0" indent="-228590" defTabSz="914372" fontAlgn="auto">
              <a:spcAft>
                <a:spcPts val="0"/>
              </a:spcAft>
              <a:buSzPct val="100000"/>
              <a:buFont typeface="Arial" pitchFamily="34"/>
              <a:tabLst/>
              <a:defRPr lang="en-US" sz="1600" b="0" i="1" u="none" strike="noStrike" cap="none" spc="0" baseline="0">
                <a:solidFill>
                  <a:srgbClr val="000000"/>
                </a:solidFill>
                <a:uFillTx/>
                <a:latin typeface="DIN Pro Medium" pitchFamily="2"/>
              </a:defRPr>
            </a:lvl1pPr>
            <a:lvl2pPr marL="228590" marR="0" lvl="0" indent="-228590" algn="r" defTabSz="914372" fontAlgn="auto">
              <a:spcBef>
                <a:spcPts val="1000"/>
              </a:spcBef>
              <a:spcAft>
                <a:spcPts val="0"/>
              </a:spcAft>
              <a:buSzPct val="100000"/>
              <a:buFont typeface="Arial" pitchFamily="34"/>
              <a:tabLst/>
              <a:defRPr lang="en-US" sz="1600" b="0" i="1" u="none" strike="noStrike" cap="none" spc="0" baseline="0">
                <a:solidFill>
                  <a:srgbClr val="000000"/>
                </a:solidFill>
                <a:uFillTx/>
                <a:latin typeface="DIN Pro Medium" pitchFamily="2"/>
              </a:defRPr>
            </a:lvl2pPr>
          </a:lstStyle>
          <a:p>
            <a:pPr lvl="0"/>
            <a:r>
              <a:rPr lang="en-US"/>
              <a:t>Click icon to add photo</a:t>
            </a:r>
          </a:p>
          <a:p>
            <a:pPr lvl="0"/>
            <a:endParaRPr lang="en-US"/>
          </a:p>
        </p:txBody>
      </p:sp>
    </p:spTree>
    <p:extLst>
      <p:ext uri="{BB962C8B-B14F-4D97-AF65-F5344CB8AC3E}">
        <p14:creationId xmlns:p14="http://schemas.microsoft.com/office/powerpoint/2010/main" val="39005895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SlideWithPic_WHT">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A431B45-621B-94B8-2000-30F8A69E267B}"/>
              </a:ext>
            </a:extLst>
          </p:cNvPr>
          <p:cNvPicPr>
            <a:picLocks noChangeAspect="1"/>
          </p:cNvPicPr>
          <p:nvPr/>
        </p:nvPicPr>
        <p:blipFill>
          <a:blip r:embed="rId3"/>
          <a:stretch>
            <a:fillRect/>
          </a:stretch>
        </p:blipFill>
        <p:spPr>
          <a:xfrm>
            <a:off x="491425" y="-5678"/>
            <a:ext cx="8889760" cy="6869365"/>
          </a:xfrm>
          <a:prstGeom prst="rect">
            <a:avLst/>
          </a:prstGeom>
          <a:noFill/>
          <a:ln cap="flat">
            <a:noFill/>
          </a:ln>
        </p:spPr>
      </p:pic>
      <p:sp>
        <p:nvSpPr>
          <p:cNvPr id="3" name="Text Placeholder 15">
            <a:extLst>
              <a:ext uri="{FF2B5EF4-FFF2-40B4-BE49-F238E27FC236}">
                <a16:creationId xmlns:a16="http://schemas.microsoft.com/office/drawing/2014/main" id="{DAC06D5A-DC75-41DF-FF5E-9EE2FD3FE148}"/>
              </a:ext>
            </a:extLst>
          </p:cNvPr>
          <p:cNvSpPr txBox="1">
            <a:spLocks noGrp="1"/>
          </p:cNvSpPr>
          <p:nvPr>
            <p:ph type="body" sz="quarter" idx="4294967295"/>
          </p:nvPr>
        </p:nvSpPr>
        <p:spPr>
          <a:xfrm>
            <a:off x="5985168" y="1628674"/>
            <a:ext cx="5102900" cy="606475"/>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4000" b="0" i="0" u="none" strike="noStrike" cap="none" spc="0" baseline="0">
                <a:solidFill>
                  <a:srgbClr val="003750"/>
                </a:solidFill>
                <a:uFillTx/>
                <a:latin typeface="DIN Pro Medium" pitchFamily="2"/>
              </a:defRPr>
            </a:lvl1pPr>
          </a:lstStyle>
          <a:p>
            <a:pPr lvl="0"/>
            <a:r>
              <a:rPr lang="en-US"/>
              <a:t>Slide Title</a:t>
            </a:r>
          </a:p>
        </p:txBody>
      </p:sp>
      <p:sp>
        <p:nvSpPr>
          <p:cNvPr id="4" name="Text Placeholder 17">
            <a:extLst>
              <a:ext uri="{FF2B5EF4-FFF2-40B4-BE49-F238E27FC236}">
                <a16:creationId xmlns:a16="http://schemas.microsoft.com/office/drawing/2014/main" id="{BF680E94-F9C3-C5AF-52E5-4479C33A496B}"/>
              </a:ext>
            </a:extLst>
          </p:cNvPr>
          <p:cNvSpPr txBox="1">
            <a:spLocks noGrp="1"/>
          </p:cNvSpPr>
          <p:nvPr>
            <p:ph type="body" sz="quarter" idx="4294967295"/>
          </p:nvPr>
        </p:nvSpPr>
        <p:spPr>
          <a:xfrm>
            <a:off x="5984263" y="2432157"/>
            <a:ext cx="5103815" cy="2797177"/>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600" b="0" i="0" u="none" strike="noStrike" cap="none" spc="0" baseline="0">
                <a:solidFill>
                  <a:srgbClr val="A8A7AB"/>
                </a:solidFill>
                <a:uFillTx/>
                <a:latin typeface="Arno Pro Display" pitchFamily="18"/>
              </a:defRPr>
            </a:lvl1pPr>
            <a:lvl2pPr marL="0" marR="0" lvl="0" indent="0" defTabSz="914372" fontAlgn="auto">
              <a:spcBef>
                <a:spcPts val="1000"/>
              </a:spcBef>
              <a:spcAft>
                <a:spcPts val="0"/>
              </a:spcAft>
              <a:buNone/>
              <a:tabLst/>
              <a:defRPr lang="en-US" sz="1600" b="0" i="0" u="none" strike="noStrike" cap="none" spc="0" baseline="0">
                <a:solidFill>
                  <a:srgbClr val="A8A7AB"/>
                </a:solidFill>
                <a:uFillTx/>
                <a:latin typeface="Arno Pro Display" pitchFamily="18"/>
              </a:defRPr>
            </a:lvl2pPr>
            <a:lvl3pPr marL="0" marR="0" lvl="0" indent="0" defTabSz="914372" fontAlgn="auto">
              <a:spcBef>
                <a:spcPts val="1000"/>
              </a:spcBef>
              <a:spcAft>
                <a:spcPts val="0"/>
              </a:spcAft>
              <a:buNone/>
              <a:tabLst/>
              <a:defRPr lang="en-US" sz="1600" b="0" i="0" u="none" strike="noStrike" cap="none" spc="0" baseline="0">
                <a:solidFill>
                  <a:srgbClr val="A8A7AB"/>
                </a:solidFill>
                <a:uFillTx/>
                <a:latin typeface="Arno Pro Display" pitchFamily="18"/>
              </a:defRPr>
            </a:lvl3pPr>
            <a:lvl4pPr marL="0" marR="0" lvl="0" indent="0" defTabSz="914372" fontAlgn="auto">
              <a:spcBef>
                <a:spcPts val="1000"/>
              </a:spcBef>
              <a:spcAft>
                <a:spcPts val="0"/>
              </a:spcAft>
              <a:buNone/>
              <a:tabLst/>
              <a:defRPr lang="en-US" sz="1600" b="0" i="0" u="none" strike="noStrike" cap="none" spc="0" baseline="0">
                <a:solidFill>
                  <a:srgbClr val="A8A7AB"/>
                </a:solidFill>
                <a:uFillTx/>
                <a:latin typeface="Arno Pro Display" pitchFamily="18"/>
              </a:defRPr>
            </a:lvl4pPr>
            <a:lvl5pPr marL="0" marR="0" lvl="0" indent="0" defTabSz="914372" fontAlgn="auto">
              <a:spcBef>
                <a:spcPts val="1000"/>
              </a:spcBef>
              <a:spcAft>
                <a:spcPts val="0"/>
              </a:spcAft>
              <a:buNone/>
              <a:tabLst/>
              <a:defRPr lang="en-US" sz="1600" b="0" i="0" u="none" strike="noStrike" cap="none" spc="0" baseline="0">
                <a:solidFill>
                  <a:srgbClr val="A8A7AB"/>
                </a:solidFill>
                <a:uFillTx/>
                <a:latin typeface="Arno Pro Display" pitchFamily="18"/>
              </a:defRPr>
            </a:lvl5pPr>
            <a:lvl6pPr marL="0" marR="0" lvl="0" indent="0" defTabSz="914372" fontAlgn="auto">
              <a:spcBef>
                <a:spcPts val="1000"/>
              </a:spcBef>
              <a:spcAft>
                <a:spcPts val="0"/>
              </a:spcAft>
              <a:buNone/>
              <a:tabLst/>
              <a:defRPr lang="en-US" sz="1600" b="0" i="0" u="none" strike="noStrike" cap="none" spc="0" baseline="0">
                <a:solidFill>
                  <a:srgbClr val="A8A7AB"/>
                </a:solidFill>
                <a:uFillTx/>
                <a:latin typeface="Arno Pro Display" pitchFamily="18"/>
              </a:defRPr>
            </a:lvl6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tellus.</a:t>
            </a:r>
          </a:p>
          <a:p>
            <a:pPr lvl="0"/>
            <a:endParaRPr lang="en-US"/>
          </a:p>
          <a:p>
            <a:pPr lvl="0"/>
            <a:r>
              <a:rPr lang="en-US"/>
              <a:t>Pellentesque habitant morbi tristique senectus et netus et malesuada fames ac turpis egestas. Proin pharetra nonummy pede. Mauris et orci.</a:t>
            </a:r>
          </a:p>
          <a:p>
            <a:pPr lvl="0"/>
            <a:endParaRPr lang="en-US"/>
          </a:p>
        </p:txBody>
      </p:sp>
      <p:sp>
        <p:nvSpPr>
          <p:cNvPr id="5" name="Picture Placeholder 2">
            <a:extLst>
              <a:ext uri="{FF2B5EF4-FFF2-40B4-BE49-F238E27FC236}">
                <a16:creationId xmlns:a16="http://schemas.microsoft.com/office/drawing/2014/main" id="{DAC0AD98-578C-72D4-062A-D8ABD732CD79}"/>
              </a:ext>
            </a:extLst>
          </p:cNvPr>
          <p:cNvSpPr txBox="1">
            <a:spLocks noGrp="1"/>
          </p:cNvSpPr>
          <p:nvPr>
            <p:ph type="pic" sz="quarter" idx="4294967295"/>
          </p:nvPr>
        </p:nvSpPr>
        <p:spPr>
          <a:xfrm>
            <a:off x="-4809" y="362102"/>
            <a:ext cx="3893167" cy="6124751"/>
          </a:xfrm>
          <a:prstGeom prst="rect">
            <a:avLst/>
          </a:prstGeom>
          <a:solidFill>
            <a:srgbClr val="D9D9D9"/>
          </a:solid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600" b="0" i="1" u="none" strike="noStrike" cap="none" spc="0" baseline="0">
                <a:solidFill>
                  <a:srgbClr val="000000"/>
                </a:solidFill>
                <a:uFillTx/>
                <a:latin typeface="DIN Pro Medium" pitchFamily="2"/>
              </a:defRPr>
            </a:lvl1pPr>
          </a:lstStyle>
          <a:p>
            <a:pPr lvl="0"/>
            <a:r>
              <a:rPr lang="en-US"/>
              <a:t>Click icon to add photo</a:t>
            </a:r>
          </a:p>
        </p:txBody>
      </p:sp>
    </p:spTree>
    <p:extLst>
      <p:ext uri="{BB962C8B-B14F-4D97-AF65-F5344CB8AC3E}">
        <p14:creationId xmlns:p14="http://schemas.microsoft.com/office/powerpoint/2010/main" val="30657433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foSlide_DkBlue">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FD8D06E-A015-E671-79EB-A97A1DE1F7E2}"/>
              </a:ext>
            </a:extLst>
          </p:cNvPr>
          <p:cNvPicPr>
            <a:picLocks noChangeAspect="1"/>
          </p:cNvPicPr>
          <p:nvPr/>
        </p:nvPicPr>
        <p:blipFill>
          <a:blip r:embed="rId3"/>
          <a:stretch>
            <a:fillRect/>
          </a:stretch>
        </p:blipFill>
        <p:spPr>
          <a:xfrm flipH="1">
            <a:off x="3316940" y="0"/>
            <a:ext cx="8875056" cy="6858000"/>
          </a:xfrm>
          <a:prstGeom prst="rect">
            <a:avLst/>
          </a:prstGeom>
          <a:noFill/>
          <a:ln cap="flat">
            <a:noFill/>
          </a:ln>
        </p:spPr>
      </p:pic>
      <p:sp>
        <p:nvSpPr>
          <p:cNvPr id="3" name="Text Placeholder 15">
            <a:extLst>
              <a:ext uri="{FF2B5EF4-FFF2-40B4-BE49-F238E27FC236}">
                <a16:creationId xmlns:a16="http://schemas.microsoft.com/office/drawing/2014/main" id="{1E573B08-255A-9589-FA9A-D1315757F3F9}"/>
              </a:ext>
            </a:extLst>
          </p:cNvPr>
          <p:cNvSpPr txBox="1">
            <a:spLocks noGrp="1"/>
          </p:cNvSpPr>
          <p:nvPr>
            <p:ph type="body" sz="quarter" idx="4294967295"/>
          </p:nvPr>
        </p:nvSpPr>
        <p:spPr>
          <a:xfrm>
            <a:off x="660818" y="1964341"/>
            <a:ext cx="5102900" cy="606475"/>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4000" b="0" i="0" u="none" strike="noStrike" cap="none" spc="0" baseline="0">
                <a:solidFill>
                  <a:srgbClr val="FFFFFF"/>
                </a:solidFill>
                <a:uFillTx/>
                <a:latin typeface="DIN Pro Medium" pitchFamily="2"/>
              </a:defRPr>
            </a:lvl1pPr>
          </a:lstStyle>
          <a:p>
            <a:pPr lvl="0"/>
            <a:r>
              <a:rPr lang="en-US"/>
              <a:t>Slide Title</a:t>
            </a:r>
          </a:p>
        </p:txBody>
      </p:sp>
      <p:sp>
        <p:nvSpPr>
          <p:cNvPr id="4" name="Text Placeholder 17">
            <a:extLst>
              <a:ext uri="{FF2B5EF4-FFF2-40B4-BE49-F238E27FC236}">
                <a16:creationId xmlns:a16="http://schemas.microsoft.com/office/drawing/2014/main" id="{75D00444-1399-80E7-F0DF-9A9FC42D6519}"/>
              </a:ext>
            </a:extLst>
          </p:cNvPr>
          <p:cNvSpPr txBox="1">
            <a:spLocks noGrp="1"/>
          </p:cNvSpPr>
          <p:nvPr>
            <p:ph type="body" sz="quarter" idx="4294967295"/>
          </p:nvPr>
        </p:nvSpPr>
        <p:spPr>
          <a:xfrm>
            <a:off x="660397" y="2809878"/>
            <a:ext cx="5103815" cy="2797177"/>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600" b="0" i="0" u="none" strike="noStrike" cap="none" spc="0" baseline="0">
                <a:solidFill>
                  <a:srgbClr val="FFFFFF"/>
                </a:solidFill>
                <a:uFillTx/>
                <a:latin typeface="Arno Pro Display" pitchFamily="18"/>
              </a:defRPr>
            </a:lvl1pPr>
            <a:lvl2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2pPr>
            <a:lvl3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3pPr>
            <a:lvl4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4pPr>
            <a:lvl5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5pPr>
            <a:lvl6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6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tellus.</a:t>
            </a:r>
          </a:p>
          <a:p>
            <a:pPr lvl="0"/>
            <a:endParaRPr lang="en-US"/>
          </a:p>
          <a:p>
            <a:pPr lvl="0"/>
            <a:r>
              <a:rPr lang="en-US"/>
              <a:t>Pellentesque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30074831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foSlide_LtBlu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0A4CA75C-0D99-B485-09FE-101A1B427A95}"/>
              </a:ext>
            </a:extLst>
          </p:cNvPr>
          <p:cNvSpPr txBox="1">
            <a:spLocks noGrp="1"/>
          </p:cNvSpPr>
          <p:nvPr>
            <p:ph type="body" sz="quarter" idx="4294967295"/>
          </p:nvPr>
        </p:nvSpPr>
        <p:spPr>
          <a:xfrm>
            <a:off x="660818" y="1964341"/>
            <a:ext cx="5102900" cy="606475"/>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4000" b="0" i="0" u="none" strike="noStrike" cap="none" spc="0" baseline="0">
                <a:solidFill>
                  <a:srgbClr val="FFFFFF"/>
                </a:solidFill>
                <a:uFillTx/>
                <a:latin typeface="DIN Pro Medium" pitchFamily="2"/>
              </a:defRPr>
            </a:lvl1pPr>
          </a:lstStyle>
          <a:p>
            <a:pPr lvl="0"/>
            <a:r>
              <a:rPr lang="en-US"/>
              <a:t>Slide Title</a:t>
            </a:r>
          </a:p>
        </p:txBody>
      </p:sp>
      <p:sp>
        <p:nvSpPr>
          <p:cNvPr id="3" name="Text Placeholder 17">
            <a:extLst>
              <a:ext uri="{FF2B5EF4-FFF2-40B4-BE49-F238E27FC236}">
                <a16:creationId xmlns:a16="http://schemas.microsoft.com/office/drawing/2014/main" id="{43DEF7AE-4AE8-B8A0-0597-18FD616B6EDB}"/>
              </a:ext>
            </a:extLst>
          </p:cNvPr>
          <p:cNvSpPr txBox="1">
            <a:spLocks noGrp="1"/>
          </p:cNvSpPr>
          <p:nvPr>
            <p:ph type="body" sz="quarter" idx="4294967295"/>
          </p:nvPr>
        </p:nvSpPr>
        <p:spPr>
          <a:xfrm>
            <a:off x="660397" y="2809878"/>
            <a:ext cx="5103815" cy="2797177"/>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600" b="0" i="0" u="none" strike="noStrike" cap="none" spc="0" baseline="0">
                <a:solidFill>
                  <a:srgbClr val="FFFFFF"/>
                </a:solidFill>
                <a:uFillTx/>
                <a:latin typeface="Arno Pro Display" pitchFamily="18"/>
              </a:defRPr>
            </a:lvl1pPr>
            <a:lvl2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2pPr>
            <a:lvl3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3pPr>
            <a:lvl4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4pPr>
            <a:lvl5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5pPr>
            <a:lvl6pPr marL="0" marR="0" lvl="0" indent="0" defTabSz="914372" fontAlgn="auto">
              <a:spcBef>
                <a:spcPts val="1000"/>
              </a:spcBef>
              <a:spcAft>
                <a:spcPts val="0"/>
              </a:spcAft>
              <a:buNone/>
              <a:tabLst/>
              <a:defRPr lang="en-US" sz="1600" b="0" i="0" u="none" strike="noStrike" cap="none" spc="0" baseline="0">
                <a:solidFill>
                  <a:srgbClr val="FFFFFF"/>
                </a:solidFill>
                <a:uFillTx/>
                <a:latin typeface="Arno Pro Display" pitchFamily="18"/>
              </a:defRPr>
            </a:lvl6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tellus.</a:t>
            </a:r>
          </a:p>
          <a:p>
            <a:pPr lvl="0"/>
            <a:endParaRPr lang="en-US"/>
          </a:p>
          <a:p>
            <a:pPr lvl="0"/>
            <a:r>
              <a:rPr lang="en-US"/>
              <a:t>Pellentesque habitant morbi tristique senectus et netus et malesuada fames ac turpis egestas. Proin pharetra nonummy pede. Mauris et orci.</a:t>
            </a:r>
          </a:p>
          <a:p>
            <a:pPr lvl="0"/>
            <a:endParaRPr lang="en-US"/>
          </a:p>
        </p:txBody>
      </p:sp>
      <p:pic>
        <p:nvPicPr>
          <p:cNvPr id="4" name="Picture 2">
            <a:extLst>
              <a:ext uri="{FF2B5EF4-FFF2-40B4-BE49-F238E27FC236}">
                <a16:creationId xmlns:a16="http://schemas.microsoft.com/office/drawing/2014/main" id="{9F691FE3-5A45-AF98-8F94-B7323B856FE9}"/>
              </a:ext>
            </a:extLst>
          </p:cNvPr>
          <p:cNvPicPr>
            <a:picLocks noChangeAspect="1"/>
          </p:cNvPicPr>
          <p:nvPr/>
        </p:nvPicPr>
        <p:blipFill>
          <a:blip r:embed="rId3"/>
          <a:stretch>
            <a:fillRect/>
          </a:stretch>
        </p:blipFill>
        <p:spPr>
          <a:xfrm flipH="1">
            <a:off x="3316940" y="0"/>
            <a:ext cx="8875056" cy="6858000"/>
          </a:xfrm>
          <a:prstGeom prst="rect">
            <a:avLst/>
          </a:prstGeom>
          <a:noFill/>
          <a:ln cap="flat">
            <a:noFill/>
          </a:ln>
        </p:spPr>
      </p:pic>
    </p:spTree>
    <p:extLst>
      <p:ext uri="{BB962C8B-B14F-4D97-AF65-F5344CB8AC3E}">
        <p14:creationId xmlns:p14="http://schemas.microsoft.com/office/powerpoint/2010/main" val="14333744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InfoSlide_DkBlue">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C8426EF-10E3-3731-0823-5B31046C5C21}"/>
              </a:ext>
            </a:extLst>
          </p:cNvPr>
          <p:cNvPicPr>
            <a:picLocks noChangeAspect="1"/>
          </p:cNvPicPr>
          <p:nvPr/>
        </p:nvPicPr>
        <p:blipFill>
          <a:blip r:embed="rId3"/>
          <a:stretch>
            <a:fillRect/>
          </a:stretch>
        </p:blipFill>
        <p:spPr>
          <a:xfrm>
            <a:off x="0" y="0"/>
            <a:ext cx="8875056" cy="6858000"/>
          </a:xfrm>
          <a:prstGeom prst="rect">
            <a:avLst/>
          </a:prstGeom>
          <a:noFill/>
          <a:ln cap="flat">
            <a:noFill/>
          </a:ln>
        </p:spPr>
      </p:pic>
      <p:sp>
        <p:nvSpPr>
          <p:cNvPr id="3" name="Text Placeholder 15">
            <a:extLst>
              <a:ext uri="{FF2B5EF4-FFF2-40B4-BE49-F238E27FC236}">
                <a16:creationId xmlns:a16="http://schemas.microsoft.com/office/drawing/2014/main" id="{8C438924-2CE4-62B3-29FF-169DF0813478}"/>
              </a:ext>
            </a:extLst>
          </p:cNvPr>
          <p:cNvSpPr txBox="1">
            <a:spLocks noGrp="1"/>
          </p:cNvSpPr>
          <p:nvPr>
            <p:ph type="body" sz="quarter" idx="4294967295"/>
          </p:nvPr>
        </p:nvSpPr>
        <p:spPr>
          <a:xfrm>
            <a:off x="660818" y="2389747"/>
            <a:ext cx="5102900" cy="1464667"/>
          </a:xfrm>
          <a:prstGeom prst="rect">
            <a:avLst/>
          </a:prstGeom>
          <a:noFill/>
          <a:ln>
            <a:noFill/>
          </a:ln>
        </p:spPr>
        <p:txBody>
          <a:bodyPr vert="horz" wrap="square" lIns="91440" tIns="45720" rIns="91440" bIns="45720" anchor="t" anchorCtr="0" compatLnSpc="1">
            <a:noAutofit/>
          </a:bodyPr>
          <a:lstStyle>
            <a:lvl1pPr marL="0" marR="0" lvl="0" indent="0" algn="r" defTabSz="914372" fontAlgn="auto">
              <a:spcAft>
                <a:spcPts val="0"/>
              </a:spcAft>
              <a:buNone/>
              <a:tabLst/>
              <a:defRPr lang="en-US" sz="4000" b="0" i="0" u="none" strike="noStrike" cap="none" spc="0" baseline="0">
                <a:solidFill>
                  <a:srgbClr val="003750"/>
                </a:solidFill>
                <a:uFillTx/>
                <a:latin typeface="DIN Pro Medium" pitchFamily="2"/>
              </a:defRPr>
            </a:lvl1pPr>
            <a:lvl2pPr marL="0" marR="0" lvl="0" indent="0" algn="r" defTabSz="914372" fontAlgn="auto">
              <a:spcBef>
                <a:spcPts val="1000"/>
              </a:spcBef>
              <a:spcAft>
                <a:spcPts val="0"/>
              </a:spcAft>
              <a:buNone/>
              <a:tabLst/>
              <a:defRPr lang="en-US" sz="4000" b="0" i="0" u="none" strike="noStrike" cap="none" spc="0" baseline="0">
                <a:solidFill>
                  <a:srgbClr val="003750"/>
                </a:solidFill>
                <a:uFillTx/>
                <a:latin typeface="DIN Pro Medium" pitchFamily="2"/>
              </a:defRPr>
            </a:lvl2pPr>
          </a:lstStyle>
          <a:p>
            <a:pPr lvl="0"/>
            <a:r>
              <a:rPr lang="en-US"/>
              <a:t>Slide </a:t>
            </a:r>
          </a:p>
          <a:p>
            <a:pPr lvl="0"/>
            <a:r>
              <a:rPr lang="en-US"/>
              <a:t>Title</a:t>
            </a:r>
          </a:p>
        </p:txBody>
      </p:sp>
      <p:sp>
        <p:nvSpPr>
          <p:cNvPr id="4" name="Text Placeholder 17">
            <a:extLst>
              <a:ext uri="{FF2B5EF4-FFF2-40B4-BE49-F238E27FC236}">
                <a16:creationId xmlns:a16="http://schemas.microsoft.com/office/drawing/2014/main" id="{F6909553-A41E-1BCA-108C-050A078EEFF6}"/>
              </a:ext>
            </a:extLst>
          </p:cNvPr>
          <p:cNvSpPr txBox="1">
            <a:spLocks noGrp="1"/>
          </p:cNvSpPr>
          <p:nvPr>
            <p:ph type="body" sz="quarter" idx="4294967295"/>
          </p:nvPr>
        </p:nvSpPr>
        <p:spPr>
          <a:xfrm>
            <a:off x="5998518" y="2389747"/>
            <a:ext cx="5103815" cy="2797177"/>
          </a:xfrm>
          <a:prstGeom prst="rect">
            <a:avLst/>
          </a:prstGeom>
          <a:noFill/>
          <a:ln>
            <a:noFill/>
          </a:ln>
        </p:spPr>
        <p:txBody>
          <a:bodyPr vert="horz" wrap="square" lIns="91440" tIns="45720" rIns="91440" bIns="45720" anchor="t" anchorCtr="0" compatLnSpc="1">
            <a:noAutofit/>
          </a:bodyPr>
          <a:lstStyle>
            <a:lvl1pPr marL="0" marR="0" lvl="0" indent="0" defTabSz="914372" fontAlgn="auto">
              <a:spcAft>
                <a:spcPts val="0"/>
              </a:spcAft>
              <a:buNone/>
              <a:tabLst/>
              <a:defRPr lang="en-US" sz="1600" b="0" i="0" u="none" strike="noStrike" cap="none" spc="0" baseline="0">
                <a:solidFill>
                  <a:srgbClr val="A8A7AB"/>
                </a:solidFill>
                <a:uFillTx/>
                <a:latin typeface="Arno Pro Display" pitchFamily="18"/>
              </a:defRPr>
            </a:lvl1pPr>
            <a:lvl2pPr marL="0" marR="0" lvl="0" indent="0" defTabSz="914372" fontAlgn="auto">
              <a:spcBef>
                <a:spcPts val="1000"/>
              </a:spcBef>
              <a:spcAft>
                <a:spcPts val="0"/>
              </a:spcAft>
              <a:buNone/>
              <a:tabLst/>
              <a:defRPr lang="en-US" sz="1600" b="0" i="0" u="none" strike="noStrike" cap="none" spc="0" baseline="0">
                <a:solidFill>
                  <a:srgbClr val="A8A7AB"/>
                </a:solidFill>
                <a:uFillTx/>
                <a:latin typeface="Arno Pro Display" pitchFamily="18"/>
              </a:defRPr>
            </a:lvl2pPr>
            <a:lvl3pPr marL="0" marR="0" lvl="0" indent="0" defTabSz="914372" fontAlgn="auto">
              <a:spcBef>
                <a:spcPts val="1000"/>
              </a:spcBef>
              <a:spcAft>
                <a:spcPts val="0"/>
              </a:spcAft>
              <a:buNone/>
              <a:tabLst/>
              <a:defRPr lang="en-US" sz="1600" b="0" i="0" u="none" strike="noStrike" cap="none" spc="0" baseline="0">
                <a:solidFill>
                  <a:srgbClr val="A8A7AB"/>
                </a:solidFill>
                <a:uFillTx/>
                <a:latin typeface="Arno Pro Display" pitchFamily="18"/>
              </a:defRPr>
            </a:lvl3pPr>
            <a:lvl4pPr marL="0" marR="0" lvl="0" indent="0" defTabSz="914372" fontAlgn="auto">
              <a:spcBef>
                <a:spcPts val="1000"/>
              </a:spcBef>
              <a:spcAft>
                <a:spcPts val="0"/>
              </a:spcAft>
              <a:buNone/>
              <a:tabLst/>
              <a:defRPr lang="en-US" sz="1600" b="0" i="0" u="none" strike="noStrike" cap="none" spc="0" baseline="0">
                <a:solidFill>
                  <a:srgbClr val="A8A7AB"/>
                </a:solidFill>
                <a:uFillTx/>
                <a:latin typeface="Arno Pro Display" pitchFamily="18"/>
              </a:defRPr>
            </a:lvl4pPr>
            <a:lvl5pPr marL="0" marR="0" lvl="0" indent="0" defTabSz="914372" fontAlgn="auto">
              <a:spcBef>
                <a:spcPts val="1000"/>
              </a:spcBef>
              <a:spcAft>
                <a:spcPts val="0"/>
              </a:spcAft>
              <a:buNone/>
              <a:tabLst/>
              <a:defRPr lang="en-US" sz="1600" b="0" i="0" u="none" strike="noStrike" cap="none" spc="0" baseline="0">
                <a:solidFill>
                  <a:srgbClr val="A8A7AB"/>
                </a:solidFill>
                <a:uFillTx/>
                <a:latin typeface="Arno Pro Display" pitchFamily="18"/>
              </a:defRPr>
            </a:lvl5pPr>
            <a:lvl6pPr marL="0" marR="0" lvl="0" indent="0" defTabSz="914372" fontAlgn="auto">
              <a:spcBef>
                <a:spcPts val="1000"/>
              </a:spcBef>
              <a:spcAft>
                <a:spcPts val="0"/>
              </a:spcAft>
              <a:buNone/>
              <a:tabLst/>
              <a:defRPr lang="en-US" sz="1600" b="0" i="0" u="none" strike="noStrike" cap="none" spc="0" baseline="0">
                <a:solidFill>
                  <a:srgbClr val="A8A7AB"/>
                </a:solidFill>
                <a:uFillTx/>
                <a:latin typeface="Arno Pro Display" pitchFamily="18"/>
              </a:defRPr>
            </a:lvl6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tellus.</a:t>
            </a:r>
          </a:p>
          <a:p>
            <a:pPr lvl="0"/>
            <a:endParaRPr lang="en-US"/>
          </a:p>
          <a:p>
            <a:pPr lvl="0"/>
            <a:r>
              <a:rPr lang="en-US"/>
              <a:t>Pellentesque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7333042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B4DFB-12D3-2667-90A3-7AF6A3F6CE7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Date Placeholder 3">
            <a:extLst>
              <a:ext uri="{FF2B5EF4-FFF2-40B4-BE49-F238E27FC236}">
                <a16:creationId xmlns:a16="http://schemas.microsoft.com/office/drawing/2014/main" id="{73925C87-1EFB-A955-34C9-C965039CB1F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3525AC98-EA4D-4A97-8FFB-118853CB1FF9}" type="datetime1">
              <a:rPr lang="en-US"/>
              <a:pPr lvl="0"/>
              <a:t>3/13/2026</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marL="0" marR="0" lvl="0" indent="0" algn="l" defTabSz="914372"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hyperlink" Target="https://vispero.com/color-contrast-checker/" TargetMode="External"/><Relationship Id="rId3" Type="http://schemas.openxmlformats.org/officeDocument/2006/relationships/hyperlink" Target="https://www.adobe.com/accessibility/pdf/pdf-accessibility-overview.html" TargetMode="External"/><Relationship Id="rId7" Type="http://schemas.openxmlformats.org/officeDocument/2006/relationships/hyperlink" Target="https://webaim.org/resources/contrastchecker/"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s://taggedpdf.com/" TargetMode="External"/><Relationship Id="rId5" Type="http://schemas.openxmlformats.org/officeDocument/2006/relationships/hyperlink" Target="https://pac.pdf-accessibility.org/en" TargetMode="External"/><Relationship Id="rId4" Type="http://schemas.openxmlformats.org/officeDocument/2006/relationships/hyperlink" Target="https://www.section508.gov/create/pdfs/"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3CE2E02-9211-C302-D154-45FD7BC0E3BA}"/>
              </a:ext>
            </a:extLst>
          </p:cNvPr>
          <p:cNvSpPr txBox="1">
            <a:spLocks noGrp="1"/>
          </p:cNvSpPr>
          <p:nvPr>
            <p:ph type="title"/>
          </p:nvPr>
        </p:nvSpPr>
        <p:spPr>
          <a:xfrm>
            <a:off x="1514475" y="2114550"/>
            <a:ext cx="10392247" cy="1724594"/>
          </a:xfrm>
        </p:spPr>
        <p:txBody>
          <a:bodyPr>
            <a:normAutofit fontScale="90000"/>
          </a:bodyPr>
          <a:lstStyle/>
          <a:p>
            <a:r>
              <a:rPr lang="en-US" sz="6600" dirty="0"/>
              <a:t>Making Documents Accessible</a:t>
            </a:r>
            <a:endParaRPr lang="en-US" sz="6600" b="1" dirty="0">
              <a:solidFill>
                <a:schemeClr val="accent1"/>
              </a:solidFill>
            </a:endParaRPr>
          </a:p>
        </p:txBody>
      </p:sp>
      <p:sp>
        <p:nvSpPr>
          <p:cNvPr id="3" name="Subtitle 5">
            <a:extLst>
              <a:ext uri="{FF2B5EF4-FFF2-40B4-BE49-F238E27FC236}">
                <a16:creationId xmlns:a16="http://schemas.microsoft.com/office/drawing/2014/main" id="{3B19126E-1B0D-85E1-95C5-48FDD8501693}"/>
              </a:ext>
            </a:extLst>
          </p:cNvPr>
          <p:cNvSpPr txBox="1">
            <a:spLocks noGrp="1"/>
          </p:cNvSpPr>
          <p:nvPr>
            <p:ph type="subTitle" sz="quarter" idx="4294967295"/>
          </p:nvPr>
        </p:nvSpPr>
        <p:spPr>
          <a:xfrm>
            <a:off x="2762722" y="3690655"/>
            <a:ext cx="9144000" cy="433517"/>
          </a:xfrm>
          <a:prstGeom prst="rect">
            <a:avLst/>
          </a:prstGeom>
          <a:noFill/>
          <a:ln>
            <a:noFill/>
          </a:ln>
        </p:spPr>
        <p:txBody>
          <a:bodyPr vert="horz" wrap="square" lIns="91440" tIns="45720" rIns="91440" bIns="45720" anchor="t" anchorCtr="0" compatLnSpc="1">
            <a:noAutofit/>
          </a:bodyPr>
          <a:lstStyle/>
          <a:p>
            <a:pPr marL="0" indent="0" algn="r">
              <a:buNone/>
            </a:pPr>
            <a:r>
              <a:rPr lang="en-US" sz="3200" dirty="0">
                <a:solidFill>
                  <a:srgbClr val="00759A"/>
                </a:solidFill>
              </a:rPr>
              <a:t>Accessibility matters and you can help!</a:t>
            </a:r>
          </a:p>
        </p:txBody>
      </p:sp>
      <p:sp>
        <p:nvSpPr>
          <p:cNvPr id="4" name="Text Placeholder 6">
            <a:extLst>
              <a:ext uri="{FF2B5EF4-FFF2-40B4-BE49-F238E27FC236}">
                <a16:creationId xmlns:a16="http://schemas.microsoft.com/office/drawing/2014/main" id="{552BE7D3-212F-1363-4214-B53E4316CAB3}"/>
              </a:ext>
            </a:extLst>
          </p:cNvPr>
          <p:cNvSpPr txBox="1">
            <a:spLocks noGrp="1"/>
          </p:cNvSpPr>
          <p:nvPr>
            <p:ph type="body" sz="quarter" idx="4294967295"/>
          </p:nvPr>
        </p:nvSpPr>
        <p:spPr>
          <a:xfrm>
            <a:off x="4695825" y="5800725"/>
            <a:ext cx="7210897" cy="847725"/>
          </a:xfrm>
          <a:prstGeom prst="rect">
            <a:avLst/>
          </a:prstGeom>
          <a:noFill/>
          <a:ln>
            <a:noFill/>
          </a:ln>
        </p:spPr>
        <p:txBody>
          <a:bodyPr vert="horz" wrap="square" lIns="91440" tIns="45720" rIns="91440" bIns="45720" anchor="t" anchorCtr="0" compatLnSpc="1">
            <a:noAutofit/>
          </a:bodyPr>
          <a:lstStyle/>
          <a:p>
            <a:pPr marL="0" indent="0" algn="r">
              <a:buNone/>
            </a:pPr>
            <a:r>
              <a:rPr lang="en-US" sz="2800" dirty="0"/>
              <a:t>Joe Lutovsky</a:t>
            </a:r>
          </a:p>
          <a:p>
            <a:pPr marL="0" indent="0" algn="r">
              <a:buNone/>
            </a:pPr>
            <a:r>
              <a:rPr lang="en-US" sz="1800" dirty="0">
                <a:solidFill>
                  <a:srgbClr val="00759A"/>
                </a:solidFill>
              </a:rPr>
              <a:t>Web Editor &amp; Digital Accessibility Specialist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66B75-150F-F947-A38F-3785A59F82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D5FA68-3C48-098A-4D1B-31E12BE00969}"/>
              </a:ext>
            </a:extLst>
          </p:cNvPr>
          <p:cNvSpPr>
            <a:spLocks noGrp="1"/>
          </p:cNvSpPr>
          <p:nvPr>
            <p:ph type="title"/>
          </p:nvPr>
        </p:nvSpPr>
        <p:spPr>
          <a:xfrm>
            <a:off x="838199" y="430565"/>
            <a:ext cx="10163176" cy="979286"/>
          </a:xfrm>
        </p:spPr>
        <p:txBody>
          <a:bodyPr>
            <a:noAutofit/>
          </a:bodyPr>
          <a:lstStyle/>
          <a:p>
            <a:pPr lvl="0">
              <a:spcBef>
                <a:spcPts val="1000"/>
              </a:spcBef>
              <a:buSzPct val="100000"/>
              <a:defRPr/>
            </a:pPr>
            <a:r>
              <a:rPr lang="en-US" dirty="0"/>
              <a:t>PDF/UA</a:t>
            </a:r>
            <a:endParaRPr lang="en-US" sz="2000" dirty="0"/>
          </a:p>
        </p:txBody>
      </p:sp>
      <p:sp>
        <p:nvSpPr>
          <p:cNvPr id="5" name="Text Placeholder 4">
            <a:extLst>
              <a:ext uri="{FF2B5EF4-FFF2-40B4-BE49-F238E27FC236}">
                <a16:creationId xmlns:a16="http://schemas.microsoft.com/office/drawing/2014/main" id="{7B11FF0C-58D8-EFC5-C351-B9D4501FBD5B}"/>
              </a:ext>
            </a:extLst>
          </p:cNvPr>
          <p:cNvSpPr>
            <a:spLocks noGrp="1"/>
          </p:cNvSpPr>
          <p:nvPr>
            <p:ph type="body" sz="quarter" idx="4294967295"/>
          </p:nvPr>
        </p:nvSpPr>
        <p:spPr>
          <a:xfrm>
            <a:off x="838199" y="1416513"/>
            <a:ext cx="5791201" cy="1651808"/>
          </a:xfrm>
          <a:prstGeom prst="rect">
            <a:avLst/>
          </a:prstGeom>
        </p:spPr>
        <p:txBody>
          <a:bodyPr/>
          <a:lstStyle/>
          <a:p>
            <a:r>
              <a:rPr lang="en-US" dirty="0"/>
              <a:t>Universal Accessibility</a:t>
            </a:r>
          </a:p>
          <a:p>
            <a:r>
              <a:rPr lang="en-US" dirty="0"/>
              <a:t>UA Identifier is your last step</a:t>
            </a:r>
          </a:p>
          <a:p>
            <a:r>
              <a:rPr lang="en-US" dirty="0"/>
              <a:t>Equivalent to WCAG 2.0</a:t>
            </a:r>
          </a:p>
        </p:txBody>
      </p:sp>
      <p:pic>
        <p:nvPicPr>
          <p:cNvPr id="6" name="Picture 5" descr="PDF Document Properties settings on the advanced tab. A red box highlights the Accessibility section with the PDF/UA Compliance option set to PDF/UA v1. ">
            <a:extLst>
              <a:ext uri="{FF2B5EF4-FFF2-40B4-BE49-F238E27FC236}">
                <a16:creationId xmlns:a16="http://schemas.microsoft.com/office/drawing/2014/main" id="{53B6127C-B47F-623D-50D9-D975BA037FB0}"/>
              </a:ext>
            </a:extLst>
          </p:cNvPr>
          <p:cNvPicPr>
            <a:picLocks noChangeAspect="1"/>
          </p:cNvPicPr>
          <p:nvPr/>
        </p:nvPicPr>
        <p:blipFill>
          <a:blip r:embed="rId3"/>
          <a:srcRect r="1664"/>
          <a:stretch>
            <a:fillRect/>
          </a:stretch>
        </p:blipFill>
        <p:spPr>
          <a:xfrm>
            <a:off x="5989305" y="742603"/>
            <a:ext cx="4928631" cy="5684832"/>
          </a:xfrm>
          <a:prstGeom prst="rect">
            <a:avLst/>
          </a:prstGeom>
        </p:spPr>
      </p:pic>
    </p:spTree>
    <p:extLst>
      <p:ext uri="{BB962C8B-B14F-4D97-AF65-F5344CB8AC3E}">
        <p14:creationId xmlns:p14="http://schemas.microsoft.com/office/powerpoint/2010/main" val="13289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9248C-636F-5EF6-C862-2248DEA4F3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51FD8-AA6A-07E2-C4C2-B4260F5429BC}"/>
              </a:ext>
            </a:extLst>
          </p:cNvPr>
          <p:cNvSpPr>
            <a:spLocks noGrp="1"/>
          </p:cNvSpPr>
          <p:nvPr>
            <p:ph type="title"/>
          </p:nvPr>
        </p:nvSpPr>
        <p:spPr>
          <a:xfrm>
            <a:off x="838199" y="430565"/>
            <a:ext cx="10163176" cy="979286"/>
          </a:xfrm>
        </p:spPr>
        <p:txBody>
          <a:bodyPr>
            <a:noAutofit/>
          </a:bodyPr>
          <a:lstStyle/>
          <a:p>
            <a:pPr lvl="0">
              <a:spcBef>
                <a:spcPts val="1000"/>
              </a:spcBef>
              <a:buSzPct val="100000"/>
              <a:defRPr/>
            </a:pPr>
            <a:r>
              <a:rPr lang="en-US" dirty="0"/>
              <a:t>Summary</a:t>
            </a:r>
            <a:endParaRPr lang="en-US" sz="2000" dirty="0"/>
          </a:p>
        </p:txBody>
      </p:sp>
      <p:sp>
        <p:nvSpPr>
          <p:cNvPr id="5" name="Text Placeholder 4">
            <a:extLst>
              <a:ext uri="{FF2B5EF4-FFF2-40B4-BE49-F238E27FC236}">
                <a16:creationId xmlns:a16="http://schemas.microsoft.com/office/drawing/2014/main" id="{3B1C06E3-3550-14C4-5C61-B4527D9E4FE3}"/>
              </a:ext>
            </a:extLst>
          </p:cNvPr>
          <p:cNvSpPr>
            <a:spLocks noGrp="1"/>
          </p:cNvSpPr>
          <p:nvPr>
            <p:ph type="body" sz="quarter" idx="4294967295"/>
          </p:nvPr>
        </p:nvSpPr>
        <p:spPr>
          <a:xfrm>
            <a:off x="838199" y="1416512"/>
            <a:ext cx="7267576" cy="5155737"/>
          </a:xfrm>
          <a:prstGeom prst="rect">
            <a:avLst/>
          </a:prstGeom>
        </p:spPr>
        <p:txBody>
          <a:bodyPr/>
          <a:lstStyle/>
          <a:p>
            <a:r>
              <a:rPr lang="en-US" dirty="0"/>
              <a:t>Ask yourself if PDF is really needed</a:t>
            </a:r>
          </a:p>
          <a:p>
            <a:r>
              <a:rPr lang="en-US" dirty="0"/>
              <a:t>Do as much accessibility work in the source document </a:t>
            </a:r>
            <a:r>
              <a:rPr lang="en-US" i="1" dirty="0"/>
              <a:t>before</a:t>
            </a:r>
            <a:r>
              <a:rPr lang="en-US" dirty="0"/>
              <a:t> turning it into a pdf</a:t>
            </a:r>
          </a:p>
          <a:p>
            <a:r>
              <a:rPr lang="en-US" dirty="0"/>
              <a:t>Use automated checkers to get a first pass on your document but use that to inform manual checks and fixes</a:t>
            </a:r>
          </a:p>
        </p:txBody>
      </p:sp>
      <p:pic>
        <p:nvPicPr>
          <p:cNvPr id="2" name="Picture 1" descr="DSU Hexagon with the accessibility icon figure in the middle in white.  ">
            <a:extLst>
              <a:ext uri="{FF2B5EF4-FFF2-40B4-BE49-F238E27FC236}">
                <a16:creationId xmlns:a16="http://schemas.microsoft.com/office/drawing/2014/main" id="{7E3AB4B9-D896-1BC2-FB0B-672D4CE84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147" y="1179711"/>
            <a:ext cx="4346178" cy="4346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781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9D89F-0A0E-73F6-7D16-84E21FEDAB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D5985A-8A92-7C59-0C4A-FE6DE49F8405}"/>
              </a:ext>
            </a:extLst>
          </p:cNvPr>
          <p:cNvSpPr>
            <a:spLocks noGrp="1"/>
          </p:cNvSpPr>
          <p:nvPr>
            <p:ph type="title"/>
          </p:nvPr>
        </p:nvSpPr>
        <p:spPr>
          <a:xfrm>
            <a:off x="838199" y="430565"/>
            <a:ext cx="10163176" cy="979286"/>
          </a:xfrm>
        </p:spPr>
        <p:txBody>
          <a:bodyPr>
            <a:noAutofit/>
          </a:bodyPr>
          <a:lstStyle/>
          <a:p>
            <a:pPr lvl="0">
              <a:spcBef>
                <a:spcPts val="1000"/>
              </a:spcBef>
              <a:buSzPct val="100000"/>
              <a:defRPr/>
            </a:pPr>
            <a:r>
              <a:rPr lang="en-US" dirty="0"/>
              <a:t>Resources</a:t>
            </a:r>
            <a:endParaRPr lang="en-US" sz="2000" dirty="0"/>
          </a:p>
        </p:txBody>
      </p:sp>
      <p:sp>
        <p:nvSpPr>
          <p:cNvPr id="5" name="Text Placeholder 4">
            <a:extLst>
              <a:ext uri="{FF2B5EF4-FFF2-40B4-BE49-F238E27FC236}">
                <a16:creationId xmlns:a16="http://schemas.microsoft.com/office/drawing/2014/main" id="{7E6A91E6-386B-EB85-43CD-ED7F4EE25ADA}"/>
              </a:ext>
            </a:extLst>
          </p:cNvPr>
          <p:cNvSpPr>
            <a:spLocks noGrp="1"/>
          </p:cNvSpPr>
          <p:nvPr>
            <p:ph type="body" sz="quarter" idx="4294967295"/>
          </p:nvPr>
        </p:nvSpPr>
        <p:spPr>
          <a:xfrm>
            <a:off x="838199" y="1416512"/>
            <a:ext cx="7267576" cy="5155737"/>
          </a:xfrm>
          <a:prstGeom prst="rect">
            <a:avLst/>
          </a:prstGeom>
        </p:spPr>
        <p:txBody>
          <a:bodyPr/>
          <a:lstStyle/>
          <a:p>
            <a:pPr>
              <a:spcBef>
                <a:spcPts val="600"/>
              </a:spcBef>
            </a:pPr>
            <a:r>
              <a:rPr lang="en-GB" dirty="0">
                <a:solidFill>
                  <a:srgbClr val="00759A"/>
                </a:solidFill>
                <a:hlinkClick r:id="rId3">
                  <a:extLst>
                    <a:ext uri="{A12FA001-AC4F-418D-AE19-62706E023703}">
                      <ahyp:hlinkClr xmlns:ahyp="http://schemas.microsoft.com/office/drawing/2018/hyperlinkcolor" val="tx"/>
                    </a:ext>
                  </a:extLst>
                </a:hlinkClick>
              </a:rPr>
              <a:t>Adobe: PDF accessibility overview</a:t>
            </a:r>
          </a:p>
          <a:p>
            <a:pPr>
              <a:spcBef>
                <a:spcPts val="600"/>
              </a:spcBef>
            </a:pPr>
            <a:r>
              <a:rPr lang="en-GB" dirty="0">
                <a:solidFill>
                  <a:srgbClr val="00759A"/>
                </a:solidFill>
                <a:hlinkClick r:id="rId4">
                  <a:extLst>
                    <a:ext uri="{A12FA001-AC4F-418D-AE19-62706E023703}">
                      <ahyp:hlinkClr xmlns:ahyp="http://schemas.microsoft.com/office/drawing/2018/hyperlinkcolor" val="tx"/>
                    </a:ext>
                  </a:extLst>
                </a:hlinkClick>
              </a:rPr>
              <a:t>Section508.gov: Create accessible PDFs</a:t>
            </a:r>
            <a:endParaRPr lang="en-GB" dirty="0">
              <a:solidFill>
                <a:srgbClr val="00759A"/>
              </a:solidFill>
            </a:endParaRPr>
          </a:p>
          <a:p>
            <a:pPr>
              <a:spcBef>
                <a:spcPts val="600"/>
              </a:spcBef>
            </a:pPr>
            <a:r>
              <a:rPr lang="en-GB" dirty="0">
                <a:solidFill>
                  <a:srgbClr val="00759A"/>
                </a:solidFill>
                <a:hlinkClick r:id="rId5">
                  <a:extLst>
                    <a:ext uri="{A12FA001-AC4F-418D-AE19-62706E023703}">
                      <ahyp:hlinkClr xmlns:ahyp="http://schemas.microsoft.com/office/drawing/2018/hyperlinkcolor" val="tx"/>
                    </a:ext>
                  </a:extLst>
                </a:hlinkClick>
              </a:rPr>
              <a:t>PAC 2024 PDF checker</a:t>
            </a:r>
            <a:endParaRPr lang="en-GB" dirty="0">
              <a:solidFill>
                <a:srgbClr val="00759A"/>
              </a:solidFill>
            </a:endParaRPr>
          </a:p>
          <a:p>
            <a:pPr>
              <a:spcBef>
                <a:spcPts val="600"/>
              </a:spcBef>
            </a:pPr>
            <a:r>
              <a:rPr lang="en-GB" dirty="0">
                <a:solidFill>
                  <a:srgbClr val="00759A"/>
                </a:solidFill>
                <a:hlinkClick r:id="rId6">
                  <a:extLst>
                    <a:ext uri="{A12FA001-AC4F-418D-AE19-62706E023703}">
                      <ahyp:hlinkClr xmlns:ahyp="http://schemas.microsoft.com/office/drawing/2018/hyperlinkcolor" val="tx"/>
                    </a:ext>
                  </a:extLst>
                </a:hlinkClick>
              </a:rPr>
              <a:t>Tagged PDF site</a:t>
            </a:r>
            <a:r>
              <a:rPr lang="en-GB" dirty="0">
                <a:solidFill>
                  <a:srgbClr val="00759A"/>
                </a:solidFill>
              </a:rPr>
              <a:t> </a:t>
            </a:r>
          </a:p>
          <a:p>
            <a:pPr>
              <a:spcBef>
                <a:spcPts val="600"/>
              </a:spcBef>
            </a:pPr>
            <a:r>
              <a:rPr lang="en-GB" dirty="0">
                <a:solidFill>
                  <a:srgbClr val="00759A"/>
                </a:solidFill>
                <a:hlinkClick r:id="rId7">
                  <a:extLst>
                    <a:ext uri="{A12FA001-AC4F-418D-AE19-62706E023703}">
                      <ahyp:hlinkClr xmlns:ahyp="http://schemas.microsoft.com/office/drawing/2018/hyperlinkcolor" val="tx"/>
                    </a:ext>
                  </a:extLst>
                </a:hlinkClick>
              </a:rPr>
              <a:t>Contrast Checker</a:t>
            </a:r>
            <a:endParaRPr lang="en-GB" dirty="0">
              <a:solidFill>
                <a:srgbClr val="00759A"/>
              </a:solidFill>
            </a:endParaRPr>
          </a:p>
          <a:p>
            <a:pPr>
              <a:spcBef>
                <a:spcPts val="600"/>
              </a:spcBef>
            </a:pPr>
            <a:r>
              <a:rPr lang="en-GB" dirty="0" err="1">
                <a:solidFill>
                  <a:srgbClr val="00759A"/>
                </a:solidFill>
                <a:hlinkClick r:id="rId8">
                  <a:extLst>
                    <a:ext uri="{A12FA001-AC4F-418D-AE19-62706E023703}">
                      <ahyp:hlinkClr xmlns:ahyp="http://schemas.microsoft.com/office/drawing/2018/hyperlinkcolor" val="tx"/>
                    </a:ext>
                  </a:extLst>
                </a:hlinkClick>
              </a:rPr>
              <a:t>Color</a:t>
            </a:r>
            <a:r>
              <a:rPr lang="en-GB">
                <a:solidFill>
                  <a:srgbClr val="00759A"/>
                </a:solidFill>
                <a:hlinkClick r:id="rId8">
                  <a:extLst>
                    <a:ext uri="{A12FA001-AC4F-418D-AE19-62706E023703}">
                      <ahyp:hlinkClr xmlns:ahyp="http://schemas.microsoft.com/office/drawing/2018/hyperlinkcolor" val="tx"/>
                    </a:ext>
                  </a:extLst>
                </a:hlinkClick>
              </a:rPr>
              <a:t> Contrast Analyser</a:t>
            </a:r>
            <a:endParaRPr lang="en-GB">
              <a:solidFill>
                <a:srgbClr val="00759A"/>
              </a:solidFill>
            </a:endParaRPr>
          </a:p>
        </p:txBody>
      </p:sp>
      <p:pic>
        <p:nvPicPr>
          <p:cNvPr id="2" name="Picture 1" descr="DSU Hexagon with the accessibility icon figure in the middle in white.  ">
            <a:extLst>
              <a:ext uri="{FF2B5EF4-FFF2-40B4-BE49-F238E27FC236}">
                <a16:creationId xmlns:a16="http://schemas.microsoft.com/office/drawing/2014/main" id="{CBD800EA-AAD9-092A-39BD-5DBF8E1BE1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79147" y="1179711"/>
            <a:ext cx="4346178" cy="4346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030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10D78-BC1A-EC0F-91B2-957356F792C4}"/>
              </a:ext>
            </a:extLst>
          </p:cNvPr>
          <p:cNvSpPr>
            <a:spLocks noGrp="1"/>
          </p:cNvSpPr>
          <p:nvPr>
            <p:ph type="title"/>
          </p:nvPr>
        </p:nvSpPr>
        <p:spPr>
          <a:xfrm>
            <a:off x="838199" y="430565"/>
            <a:ext cx="9363076" cy="979286"/>
          </a:xfrm>
        </p:spPr>
        <p:txBody>
          <a:bodyPr>
            <a:normAutofit fontScale="90000"/>
          </a:bodyPr>
          <a:lstStyle/>
          <a:p>
            <a:pPr lvl="0">
              <a:spcBef>
                <a:spcPts val="1000"/>
              </a:spcBef>
              <a:buSzPct val="100000"/>
              <a:defRPr/>
            </a:pPr>
            <a:r>
              <a:rPr lang="en-US" sz="6600" dirty="0"/>
              <a:t>Why accessibility matters</a:t>
            </a:r>
            <a:endParaRPr lang="en-US" dirty="0"/>
          </a:p>
        </p:txBody>
      </p:sp>
      <p:sp>
        <p:nvSpPr>
          <p:cNvPr id="5" name="Text Placeholder 4">
            <a:extLst>
              <a:ext uri="{FF2B5EF4-FFF2-40B4-BE49-F238E27FC236}">
                <a16:creationId xmlns:a16="http://schemas.microsoft.com/office/drawing/2014/main" id="{A6D33408-C793-0597-7B0C-99BB9B3566F3}"/>
              </a:ext>
            </a:extLst>
          </p:cNvPr>
          <p:cNvSpPr>
            <a:spLocks noGrp="1"/>
          </p:cNvSpPr>
          <p:nvPr>
            <p:ph type="body" sz="quarter" idx="4294967295"/>
          </p:nvPr>
        </p:nvSpPr>
        <p:spPr>
          <a:xfrm>
            <a:off x="838199" y="1416512"/>
            <a:ext cx="7267576" cy="5155737"/>
          </a:xfrm>
          <a:prstGeom prst="rect">
            <a:avLst/>
          </a:prstGeom>
        </p:spPr>
        <p:txBody>
          <a:bodyPr/>
          <a:lstStyle/>
          <a:p>
            <a:pPr lvl="0">
              <a:buSzPct val="100000"/>
              <a:buFont typeface="Arial" pitchFamily="34"/>
            </a:pPr>
            <a:r>
              <a:rPr lang="en-US" dirty="0">
                <a:solidFill>
                  <a:srgbClr val="000000"/>
                </a:solidFill>
              </a:rPr>
              <a:t>One in Four adults have a disability</a:t>
            </a:r>
          </a:p>
          <a:p>
            <a:pPr lvl="1">
              <a:buSzPct val="100000"/>
              <a:buFont typeface="Arial" pitchFamily="34"/>
            </a:pPr>
            <a:r>
              <a:rPr lang="en-US" dirty="0">
                <a:solidFill>
                  <a:srgbClr val="000000"/>
                </a:solidFill>
              </a:rPr>
              <a:t>Not all disabilities are visible, or disclosed</a:t>
            </a:r>
          </a:p>
          <a:p>
            <a:pPr lvl="0">
              <a:buSzPct val="100000"/>
              <a:buFont typeface="Arial" pitchFamily="34"/>
            </a:pPr>
            <a:r>
              <a:rPr lang="en-US" dirty="0">
                <a:solidFill>
                  <a:srgbClr val="000000"/>
                </a:solidFill>
              </a:rPr>
              <a:t>Accessibility benefits everyone</a:t>
            </a:r>
          </a:p>
          <a:p>
            <a:pPr lvl="1">
              <a:buSzPct val="100000"/>
              <a:buFont typeface="Arial" pitchFamily="34"/>
            </a:pPr>
            <a:r>
              <a:rPr lang="en-US" dirty="0">
                <a:solidFill>
                  <a:srgbClr val="000000"/>
                </a:solidFill>
              </a:rPr>
              <a:t>“Curb-cut” effect</a:t>
            </a:r>
          </a:p>
          <a:p>
            <a:pPr lvl="0">
              <a:buSzPct val="100000"/>
              <a:buFont typeface="Arial" pitchFamily="34"/>
            </a:pPr>
            <a:r>
              <a:rPr lang="en-US" dirty="0">
                <a:solidFill>
                  <a:srgbClr val="000000"/>
                </a:solidFill>
              </a:rPr>
              <a:t>Accessibility in physical spaces is something most of us are familiar with</a:t>
            </a:r>
          </a:p>
          <a:p>
            <a:pPr lvl="0">
              <a:buSzPct val="100000"/>
              <a:buFont typeface="Arial" pitchFamily="34"/>
            </a:pPr>
            <a:r>
              <a:rPr lang="en-US" dirty="0">
                <a:solidFill>
                  <a:srgbClr val="000000"/>
                </a:solidFill>
              </a:rPr>
              <a:t>Digital accessibility is often less obvious</a:t>
            </a:r>
          </a:p>
          <a:p>
            <a:pPr lvl="0">
              <a:buSzPct val="100000"/>
              <a:buFont typeface="Arial" pitchFamily="34"/>
            </a:pPr>
            <a:r>
              <a:rPr lang="en-US" dirty="0">
                <a:solidFill>
                  <a:srgbClr val="000000"/>
                </a:solidFill>
              </a:rPr>
              <a:t>Our content should be as usable as possible</a:t>
            </a:r>
          </a:p>
          <a:p>
            <a:pPr lvl="1">
              <a:buSzPct val="100000"/>
              <a:buFont typeface="Arial" pitchFamily="34"/>
            </a:pPr>
            <a:r>
              <a:rPr lang="en-US" sz="1800" dirty="0">
                <a:solidFill>
                  <a:srgbClr val="000000"/>
                </a:solidFill>
              </a:rPr>
              <a:t>There are many types of Assistive Technologies</a:t>
            </a:r>
          </a:p>
          <a:p>
            <a:pPr lvl="1">
              <a:buSzPct val="100000"/>
              <a:buFont typeface="Arial" pitchFamily="34"/>
            </a:pPr>
            <a:r>
              <a:rPr lang="en-US" sz="1800" dirty="0">
                <a:solidFill>
                  <a:srgbClr val="000000"/>
                </a:solidFill>
              </a:rPr>
              <a:t>We must adhere to the standards that allow those technologies to work properly</a:t>
            </a:r>
          </a:p>
          <a:p>
            <a:pPr lvl="2">
              <a:buSzPct val="100000"/>
              <a:buFont typeface="Arial" pitchFamily="34"/>
            </a:pPr>
            <a:r>
              <a:rPr lang="en-US" dirty="0">
                <a:solidFill>
                  <a:srgbClr val="000000"/>
                </a:solidFill>
                <a:latin typeface="Aptos" panose="02110004020202020204"/>
              </a:rPr>
              <a:t>Web Content Accessibility Guidelines (WCAG)</a:t>
            </a:r>
            <a:endParaRPr lang="en-US" dirty="0">
              <a:solidFill>
                <a:prstClr val="black"/>
              </a:solidFill>
              <a:latin typeface="Aptos" panose="02110004020202020204"/>
            </a:endParaRPr>
          </a:p>
          <a:p>
            <a:pPr marL="0" indent="0">
              <a:spcAft>
                <a:spcPts val="1800"/>
              </a:spcAft>
              <a:buNone/>
              <a:defRPr/>
            </a:pPr>
            <a:endParaRPr lang="en-US" sz="2400" dirty="0">
              <a:solidFill>
                <a:prstClr val="black"/>
              </a:solidFill>
              <a:latin typeface="Aptos" panose="02110004020202020204"/>
            </a:endParaRPr>
          </a:p>
          <a:p>
            <a:pPr marL="0" indent="0">
              <a:spcAft>
                <a:spcPts val="1800"/>
              </a:spcAft>
              <a:buNone/>
              <a:defRPr/>
            </a:pPr>
            <a:endParaRPr lang="en-US" dirty="0">
              <a:solidFill>
                <a:prstClr val="black"/>
              </a:solidFill>
              <a:latin typeface="Aptos" panose="02110004020202020204"/>
            </a:endParaRPr>
          </a:p>
        </p:txBody>
      </p:sp>
      <p:pic>
        <p:nvPicPr>
          <p:cNvPr id="3" name="Picture 2" descr="DSU Hexagon with the accessibility icon figure in the middle in white. ">
            <a:extLst>
              <a:ext uri="{FF2B5EF4-FFF2-40B4-BE49-F238E27FC236}">
                <a16:creationId xmlns:a16="http://schemas.microsoft.com/office/drawing/2014/main" id="{A360858F-D886-FC04-3998-82592F2FD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022" y="1255911"/>
            <a:ext cx="4346178" cy="4346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707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C4B1965-2173-4B53-DBC8-3A7B9523381A}"/>
              </a:ext>
            </a:extLst>
          </p:cNvPr>
          <p:cNvSpPr>
            <a:spLocks noGrp="1"/>
          </p:cNvSpPr>
          <p:nvPr>
            <p:ph type="title" idx="4294967295"/>
          </p:nvPr>
        </p:nvSpPr>
        <p:spPr>
          <a:xfrm>
            <a:off x="422275" y="1127125"/>
            <a:ext cx="11347450" cy="930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372"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chemeClr val="accent6"/>
                </a:solidFill>
                <a:effectLst/>
                <a:uLnTx/>
                <a:uFillTx/>
                <a:latin typeface="DIN Pro Medium" pitchFamily="2"/>
                <a:ea typeface="+mn-ea"/>
                <a:cs typeface="+mn-cs"/>
              </a:rPr>
              <a:t>PDF accessibility basics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8" name="Picture 4" descr="Pdf icon symbol">
            <a:extLst>
              <a:ext uri="{FF2B5EF4-FFF2-40B4-BE49-F238E27FC236}">
                <a16:creationId xmlns:a16="http://schemas.microsoft.com/office/drawing/2014/main" id="{12603859-FD4B-71DE-2EB1-0FBF87C58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051" y="1935400"/>
            <a:ext cx="3523893" cy="437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FA6DEC2D-059E-6C40-ABEB-1BF333EE9BA1}"/>
              </a:ext>
            </a:extLst>
          </p:cNvPr>
          <p:cNvSpPr/>
          <p:nvPr/>
        </p:nvSpPr>
        <p:spPr>
          <a:xfrm>
            <a:off x="8096250" y="2381250"/>
            <a:ext cx="2828925" cy="2305051"/>
          </a:xfrm>
          <a:prstGeom prst="wedgeEllipseCallout">
            <a:avLst>
              <a:gd name="adj1" fmla="val -62921"/>
              <a:gd name="adj2" fmla="val 335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I’m a problem!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6DA9-558F-C292-7CB4-094910CD80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42E97F-0A3B-E2C6-985B-CCF1F02FD8F2}"/>
              </a:ext>
            </a:extLst>
          </p:cNvPr>
          <p:cNvSpPr>
            <a:spLocks noGrp="1"/>
          </p:cNvSpPr>
          <p:nvPr>
            <p:ph type="title"/>
          </p:nvPr>
        </p:nvSpPr>
        <p:spPr>
          <a:xfrm>
            <a:off x="838199" y="430565"/>
            <a:ext cx="9363076" cy="979286"/>
          </a:xfrm>
        </p:spPr>
        <p:txBody>
          <a:bodyPr>
            <a:normAutofit fontScale="90000"/>
          </a:bodyPr>
          <a:lstStyle/>
          <a:p>
            <a:pPr lvl="0">
              <a:spcBef>
                <a:spcPts val="1000"/>
              </a:spcBef>
              <a:buSzPct val="100000"/>
              <a:defRPr/>
            </a:pPr>
            <a:r>
              <a:rPr lang="en-US" sz="6600" dirty="0"/>
              <a:t>What is a PDF?</a:t>
            </a:r>
            <a:endParaRPr lang="en-US" dirty="0"/>
          </a:p>
        </p:txBody>
      </p:sp>
      <p:sp>
        <p:nvSpPr>
          <p:cNvPr id="5" name="Text Placeholder 4">
            <a:extLst>
              <a:ext uri="{FF2B5EF4-FFF2-40B4-BE49-F238E27FC236}">
                <a16:creationId xmlns:a16="http://schemas.microsoft.com/office/drawing/2014/main" id="{0F3CD7F2-FC5A-A41A-7A04-DD5170A3A40C}"/>
              </a:ext>
            </a:extLst>
          </p:cNvPr>
          <p:cNvSpPr>
            <a:spLocks noGrp="1"/>
          </p:cNvSpPr>
          <p:nvPr>
            <p:ph type="body" sz="quarter" idx="4294967295"/>
          </p:nvPr>
        </p:nvSpPr>
        <p:spPr>
          <a:xfrm>
            <a:off x="838199" y="1416512"/>
            <a:ext cx="7267576" cy="5155737"/>
          </a:xfrm>
          <a:prstGeom prst="rect">
            <a:avLst/>
          </a:prstGeom>
        </p:spPr>
        <p:txBody>
          <a:bodyPr/>
          <a:lstStyle/>
          <a:p>
            <a:pPr lvl="0">
              <a:buSzPct val="100000"/>
              <a:buFont typeface="Arial" pitchFamily="34"/>
            </a:pPr>
            <a:r>
              <a:rPr lang="en-US" sz="2200" dirty="0">
                <a:solidFill>
                  <a:srgbClr val="000000"/>
                </a:solidFill>
              </a:rPr>
              <a:t>Portable Document Format </a:t>
            </a:r>
          </a:p>
          <a:p>
            <a:pPr lvl="0">
              <a:buSzPct val="100000"/>
              <a:buFont typeface="Arial" pitchFamily="34"/>
            </a:pPr>
            <a:r>
              <a:rPr lang="en-US" sz="2200" dirty="0">
                <a:solidFill>
                  <a:srgbClr val="000000"/>
                </a:solidFill>
              </a:rPr>
              <a:t>Designed to be able to present or exchange documents independent of software or hardware</a:t>
            </a:r>
          </a:p>
          <a:p>
            <a:pPr lvl="0">
              <a:buSzPct val="100000"/>
              <a:buFont typeface="Arial" pitchFamily="34"/>
            </a:pPr>
            <a:r>
              <a:rPr lang="en-US" sz="2200" dirty="0">
                <a:solidFill>
                  <a:srgbClr val="000000"/>
                </a:solidFill>
              </a:rPr>
              <a:t>The visual design of your PDF is preserved when viewed across platforms</a:t>
            </a:r>
          </a:p>
          <a:p>
            <a:pPr lvl="0">
              <a:buSzPct val="100000"/>
              <a:buFont typeface="Arial" pitchFamily="34"/>
            </a:pPr>
            <a:r>
              <a:rPr lang="en-US" sz="2200" dirty="0">
                <a:solidFill>
                  <a:srgbClr val="000000"/>
                </a:solidFill>
              </a:rPr>
              <a:t>These features can cause accessibility issues because PDFs tend to be far less adjustable than other means of presenting data</a:t>
            </a:r>
          </a:p>
          <a:p>
            <a:pPr lvl="0">
              <a:buSzPct val="100000"/>
              <a:buFont typeface="Arial" pitchFamily="34"/>
            </a:pPr>
            <a:r>
              <a:rPr lang="en-US" sz="2200" dirty="0">
                <a:solidFill>
                  <a:srgbClr val="000000"/>
                </a:solidFill>
              </a:rPr>
              <a:t>PDFs are super common outputs from lots of different programs</a:t>
            </a:r>
            <a:endParaRPr lang="en-US" sz="2400" dirty="0">
              <a:solidFill>
                <a:prstClr val="black"/>
              </a:solidFill>
              <a:latin typeface="Aptos" panose="02110004020202020204"/>
            </a:endParaRPr>
          </a:p>
          <a:p>
            <a:pPr marL="0" indent="0">
              <a:spcAft>
                <a:spcPts val="1800"/>
              </a:spcAft>
              <a:buNone/>
              <a:defRPr/>
            </a:pPr>
            <a:endParaRPr lang="en-US" sz="2400" dirty="0">
              <a:solidFill>
                <a:prstClr val="black"/>
              </a:solidFill>
              <a:latin typeface="Aptos" panose="02110004020202020204"/>
            </a:endParaRPr>
          </a:p>
          <a:p>
            <a:pPr marL="0" indent="0">
              <a:spcAft>
                <a:spcPts val="1800"/>
              </a:spcAft>
              <a:buNone/>
              <a:defRPr/>
            </a:pPr>
            <a:endParaRPr lang="en-US" dirty="0">
              <a:solidFill>
                <a:prstClr val="black"/>
              </a:solidFill>
              <a:latin typeface="Aptos" panose="02110004020202020204"/>
            </a:endParaRPr>
          </a:p>
        </p:txBody>
      </p:sp>
      <p:pic>
        <p:nvPicPr>
          <p:cNvPr id="2" name="Picture 4" descr="Pdf icon symbol ">
            <a:extLst>
              <a:ext uri="{FF2B5EF4-FFF2-40B4-BE49-F238E27FC236}">
                <a16:creationId xmlns:a16="http://schemas.microsoft.com/office/drawing/2014/main" id="{7D21133A-5AA9-C5F4-87CD-E7B175CD8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151" y="1078150"/>
            <a:ext cx="3523893" cy="437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0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CB80B-D9C5-A1A4-BA38-6CFCA91741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68C57F-0DD2-DA62-524D-87BC1777B1E9}"/>
              </a:ext>
            </a:extLst>
          </p:cNvPr>
          <p:cNvSpPr>
            <a:spLocks noGrp="1"/>
          </p:cNvSpPr>
          <p:nvPr>
            <p:ph type="title"/>
          </p:nvPr>
        </p:nvSpPr>
        <p:spPr>
          <a:xfrm>
            <a:off x="838199" y="430565"/>
            <a:ext cx="10163176" cy="979286"/>
          </a:xfrm>
        </p:spPr>
        <p:txBody>
          <a:bodyPr>
            <a:normAutofit fontScale="90000"/>
          </a:bodyPr>
          <a:lstStyle/>
          <a:p>
            <a:pPr lvl="0">
              <a:spcBef>
                <a:spcPts val="1000"/>
              </a:spcBef>
              <a:buSzPct val="100000"/>
              <a:defRPr/>
            </a:pPr>
            <a:r>
              <a:rPr lang="en-US" sz="6600" dirty="0"/>
              <a:t>Issues with PDF accessibility</a:t>
            </a:r>
            <a:endParaRPr lang="en-US" dirty="0"/>
          </a:p>
        </p:txBody>
      </p:sp>
      <p:sp>
        <p:nvSpPr>
          <p:cNvPr id="5" name="Text Placeholder 4">
            <a:extLst>
              <a:ext uri="{FF2B5EF4-FFF2-40B4-BE49-F238E27FC236}">
                <a16:creationId xmlns:a16="http://schemas.microsoft.com/office/drawing/2014/main" id="{C930C7D8-1832-B4EF-8309-0CAE2026C177}"/>
              </a:ext>
            </a:extLst>
          </p:cNvPr>
          <p:cNvSpPr>
            <a:spLocks noGrp="1"/>
          </p:cNvSpPr>
          <p:nvPr>
            <p:ph type="body" sz="quarter" idx="4294967295"/>
          </p:nvPr>
        </p:nvSpPr>
        <p:spPr>
          <a:xfrm>
            <a:off x="838199" y="1416512"/>
            <a:ext cx="7267576" cy="5155737"/>
          </a:xfrm>
          <a:prstGeom prst="rect">
            <a:avLst/>
          </a:prstGeom>
        </p:spPr>
        <p:txBody>
          <a:bodyPr/>
          <a:lstStyle/>
          <a:p>
            <a:r>
              <a:rPr lang="en-US" dirty="0"/>
              <a:t>Making PDFs accessible for users with disabilities can be a lot of work, particularly with more complex PDFs</a:t>
            </a:r>
          </a:p>
          <a:p>
            <a:r>
              <a:rPr lang="en-US" dirty="0"/>
              <a:t>PDFs are especially hard to use on mobile</a:t>
            </a:r>
          </a:p>
          <a:p>
            <a:pPr lvl="1"/>
            <a:r>
              <a:rPr lang="en-US" dirty="0"/>
              <a:t>iOS and Android text to speech functions don’t fully support PDFs at this time so this can prevent users with low vision from accessing these</a:t>
            </a:r>
          </a:p>
          <a:p>
            <a:r>
              <a:rPr lang="en-US" dirty="0"/>
              <a:t>Tools needed to make PDFs more accessible tend to be paywalled</a:t>
            </a:r>
            <a:endParaRPr lang="en-US" sz="2400" dirty="0">
              <a:solidFill>
                <a:prstClr val="black"/>
              </a:solidFill>
              <a:latin typeface="Aptos" panose="02110004020202020204"/>
            </a:endParaRPr>
          </a:p>
          <a:p>
            <a:pPr marL="0" indent="0">
              <a:spcAft>
                <a:spcPts val="1800"/>
              </a:spcAft>
              <a:buNone/>
              <a:defRPr/>
            </a:pPr>
            <a:endParaRPr lang="en-US" dirty="0">
              <a:solidFill>
                <a:prstClr val="black"/>
              </a:solidFill>
              <a:latin typeface="Aptos" panose="02110004020202020204"/>
            </a:endParaRPr>
          </a:p>
        </p:txBody>
      </p:sp>
      <p:sp>
        <p:nvSpPr>
          <p:cNvPr id="6" name="Speech Bubble: Oval 5">
            <a:extLst>
              <a:ext uri="{FF2B5EF4-FFF2-40B4-BE49-F238E27FC236}">
                <a16:creationId xmlns:a16="http://schemas.microsoft.com/office/drawing/2014/main" id="{8877EC28-940F-05B7-1260-372C7ABB5C8C}"/>
              </a:ext>
            </a:extLst>
          </p:cNvPr>
          <p:cNvSpPr/>
          <p:nvPr/>
        </p:nvSpPr>
        <p:spPr>
          <a:xfrm>
            <a:off x="10437082" y="1628926"/>
            <a:ext cx="1693820" cy="1453769"/>
          </a:xfrm>
          <a:prstGeom prst="wedgeEllipseCallout">
            <a:avLst>
              <a:gd name="adj1" fmla="val -62921"/>
              <a:gd name="adj2" fmla="val 335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 don’t want to play with you</a:t>
            </a:r>
          </a:p>
        </p:txBody>
      </p:sp>
      <p:pic>
        <p:nvPicPr>
          <p:cNvPr id="2" name="Picture 4" descr="Pdf icon symbol ">
            <a:extLst>
              <a:ext uri="{FF2B5EF4-FFF2-40B4-BE49-F238E27FC236}">
                <a16:creationId xmlns:a16="http://schemas.microsoft.com/office/drawing/2014/main" id="{7BFC0D11-A636-2C70-DEB0-BC3613E37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775" y="1293829"/>
            <a:ext cx="2270210" cy="2816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DSU Hexagon with the accessibility icon figure in the middle in white.  The figure in the middle is crying.">
            <a:extLst>
              <a:ext uri="{FF2B5EF4-FFF2-40B4-BE49-F238E27FC236}">
                <a16:creationId xmlns:a16="http://schemas.microsoft.com/office/drawing/2014/main" id="{887C98D6-A5C3-137B-3D82-AD0DB216F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2358" y="3543660"/>
            <a:ext cx="3149642" cy="3149642"/>
          </a:xfrm>
          <a:prstGeom prst="rect">
            <a:avLst/>
          </a:prstGeom>
          <a:ln>
            <a:noFill/>
          </a:ln>
          <a:effectLst>
            <a:outerShdw blurRad="292100" dist="139700" dir="2700000" algn="tl" rotWithShape="0">
              <a:srgbClr val="333333">
                <a:alpha val="65000"/>
              </a:srgbClr>
            </a:outerShdw>
          </a:effectLst>
        </p:spPr>
      </p:pic>
      <p:pic>
        <p:nvPicPr>
          <p:cNvPr id="4098" name="Picture 2">
            <a:extLst>
              <a:ext uri="{FF2B5EF4-FFF2-40B4-BE49-F238E27FC236}">
                <a16:creationId xmlns:a16="http://schemas.microsoft.com/office/drawing/2014/main" id="{F38AAB78-D2A1-8881-C499-275206EF2E7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7179" y="4395412"/>
            <a:ext cx="258085" cy="41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4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869D-B69A-4A67-3694-A9A77B7303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3C4ACB-B4FC-1C39-34CD-FBC16B6E0A74}"/>
              </a:ext>
            </a:extLst>
          </p:cNvPr>
          <p:cNvSpPr>
            <a:spLocks noGrp="1"/>
          </p:cNvSpPr>
          <p:nvPr>
            <p:ph type="title"/>
          </p:nvPr>
        </p:nvSpPr>
        <p:spPr>
          <a:xfrm>
            <a:off x="838199" y="292412"/>
            <a:ext cx="10163176" cy="979286"/>
          </a:xfrm>
        </p:spPr>
        <p:txBody>
          <a:bodyPr>
            <a:normAutofit fontScale="90000"/>
          </a:bodyPr>
          <a:lstStyle/>
          <a:p>
            <a:pPr lvl="0">
              <a:spcBef>
                <a:spcPts val="1000"/>
              </a:spcBef>
              <a:buSzPct val="100000"/>
              <a:defRPr/>
            </a:pPr>
            <a:r>
              <a:rPr lang="en-US" sz="6600" dirty="0"/>
              <a:t>Start with Word</a:t>
            </a:r>
            <a:endParaRPr lang="en-US" dirty="0"/>
          </a:p>
        </p:txBody>
      </p:sp>
      <p:sp>
        <p:nvSpPr>
          <p:cNvPr id="5" name="Text Placeholder 4">
            <a:extLst>
              <a:ext uri="{FF2B5EF4-FFF2-40B4-BE49-F238E27FC236}">
                <a16:creationId xmlns:a16="http://schemas.microsoft.com/office/drawing/2014/main" id="{685F6F6C-6A97-0599-B688-A550642669D0}"/>
              </a:ext>
            </a:extLst>
          </p:cNvPr>
          <p:cNvSpPr>
            <a:spLocks noGrp="1"/>
          </p:cNvSpPr>
          <p:nvPr>
            <p:ph type="body" sz="quarter" idx="4294967295"/>
          </p:nvPr>
        </p:nvSpPr>
        <p:spPr>
          <a:xfrm>
            <a:off x="838199" y="1176448"/>
            <a:ext cx="7267576" cy="5155737"/>
          </a:xfrm>
          <a:prstGeom prst="rect">
            <a:avLst/>
          </a:prstGeom>
        </p:spPr>
        <p:txBody>
          <a:bodyPr/>
          <a:lstStyle/>
          <a:p>
            <a:r>
              <a:rPr lang="en-US" dirty="0"/>
              <a:t>Before saving your PDF, make sure the source document is as accessible as possible. </a:t>
            </a:r>
          </a:p>
          <a:p>
            <a:r>
              <a:rPr lang="en-US" dirty="0"/>
              <a:t>Set a title</a:t>
            </a:r>
          </a:p>
          <a:p>
            <a:r>
              <a:rPr lang="en-US" dirty="0"/>
              <a:t>Use STYLES for elements such as Headings and lists</a:t>
            </a:r>
          </a:p>
          <a:p>
            <a:r>
              <a:rPr lang="en-US" dirty="0"/>
              <a:t>Add alt text to images</a:t>
            </a:r>
          </a:p>
          <a:p>
            <a:r>
              <a:rPr lang="en-US" dirty="0"/>
              <a:t>Make sure tables have table headers and don’t use merge-cells</a:t>
            </a:r>
          </a:p>
          <a:p>
            <a:r>
              <a:rPr lang="en-US" dirty="0"/>
              <a:t>Consider your use of color/contrast</a:t>
            </a:r>
          </a:p>
          <a:p>
            <a:r>
              <a:rPr lang="en-US" dirty="0"/>
              <a:t>Save as tagged PDF</a:t>
            </a:r>
          </a:p>
          <a:p>
            <a:r>
              <a:rPr lang="en-US" dirty="0"/>
              <a:t>InDesign has similar options</a:t>
            </a:r>
          </a:p>
        </p:txBody>
      </p:sp>
      <p:pic>
        <p:nvPicPr>
          <p:cNvPr id="2050" name="Picture 2" descr="microsoft word icon">
            <a:extLst>
              <a:ext uri="{FF2B5EF4-FFF2-40B4-BE49-F238E27FC236}">
                <a16:creationId xmlns:a16="http://schemas.microsoft.com/office/drawing/2014/main" id="{25B7C135-3562-7422-6495-70F61F829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775" y="1533525"/>
            <a:ext cx="3790950" cy="3790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Microsoft office accessibility checker button">
            <a:extLst>
              <a:ext uri="{FF2B5EF4-FFF2-40B4-BE49-F238E27FC236}">
                <a16:creationId xmlns:a16="http://schemas.microsoft.com/office/drawing/2014/main" id="{54387EB6-F4A7-D635-1A92-6E9F5ADADDB4}"/>
              </a:ext>
            </a:extLst>
          </p:cNvPr>
          <p:cNvPicPr>
            <a:picLocks noChangeAspect="1"/>
          </p:cNvPicPr>
          <p:nvPr/>
        </p:nvPicPr>
        <p:blipFill>
          <a:blip r:embed="rId4"/>
          <a:stretch>
            <a:fillRect/>
          </a:stretch>
        </p:blipFill>
        <p:spPr>
          <a:xfrm>
            <a:off x="6096000" y="5511657"/>
            <a:ext cx="5698132" cy="622209"/>
          </a:xfrm>
          <a:prstGeom prst="rect">
            <a:avLst/>
          </a:prstGeom>
        </p:spPr>
      </p:pic>
    </p:spTree>
    <p:extLst>
      <p:ext uri="{BB962C8B-B14F-4D97-AF65-F5344CB8AC3E}">
        <p14:creationId xmlns:p14="http://schemas.microsoft.com/office/powerpoint/2010/main" val="87250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DA317-DD82-F61E-ADFD-6C69AE8CE9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E78301-D262-28FA-2173-01475871B2C0}"/>
              </a:ext>
            </a:extLst>
          </p:cNvPr>
          <p:cNvSpPr>
            <a:spLocks noGrp="1"/>
          </p:cNvSpPr>
          <p:nvPr>
            <p:ph type="title"/>
          </p:nvPr>
        </p:nvSpPr>
        <p:spPr>
          <a:xfrm>
            <a:off x="838199" y="430565"/>
            <a:ext cx="10163176" cy="979286"/>
          </a:xfrm>
        </p:spPr>
        <p:txBody>
          <a:bodyPr>
            <a:noAutofit/>
          </a:bodyPr>
          <a:lstStyle/>
          <a:p>
            <a:pPr lvl="0">
              <a:spcBef>
                <a:spcPts val="1000"/>
              </a:spcBef>
              <a:buSzPct val="100000"/>
              <a:defRPr/>
            </a:pPr>
            <a:r>
              <a:rPr lang="en-US" dirty="0"/>
              <a:t>Ok so we’re stuck with a PDF. What does it need to be accessible?</a:t>
            </a:r>
            <a:endParaRPr lang="en-US" sz="2000" dirty="0"/>
          </a:p>
        </p:txBody>
      </p:sp>
      <p:sp>
        <p:nvSpPr>
          <p:cNvPr id="5" name="Text Placeholder 4">
            <a:extLst>
              <a:ext uri="{FF2B5EF4-FFF2-40B4-BE49-F238E27FC236}">
                <a16:creationId xmlns:a16="http://schemas.microsoft.com/office/drawing/2014/main" id="{FAD735D6-607C-9C83-59CF-118EA2D5B90C}"/>
              </a:ext>
            </a:extLst>
          </p:cNvPr>
          <p:cNvSpPr>
            <a:spLocks noGrp="1"/>
          </p:cNvSpPr>
          <p:nvPr>
            <p:ph type="body" sz="quarter" idx="4294967295"/>
          </p:nvPr>
        </p:nvSpPr>
        <p:spPr>
          <a:xfrm>
            <a:off x="838199" y="1416512"/>
            <a:ext cx="7267576" cy="5235492"/>
          </a:xfrm>
          <a:prstGeom prst="rect">
            <a:avLst/>
          </a:prstGeom>
        </p:spPr>
        <p:txBody>
          <a:bodyPr/>
          <a:lstStyle/>
          <a:p>
            <a:r>
              <a:rPr lang="en-US" dirty="0"/>
              <a:t>Searchable (machine readable) Text</a:t>
            </a:r>
          </a:p>
          <a:p>
            <a:pPr lvl="1"/>
            <a:r>
              <a:rPr lang="en-US" dirty="0"/>
              <a:t>Scan and OCR</a:t>
            </a:r>
          </a:p>
          <a:p>
            <a:r>
              <a:rPr lang="en-US" dirty="0"/>
              <a:t>Navigational Aids (headings, bookmarks, table of contents)</a:t>
            </a:r>
          </a:p>
          <a:p>
            <a:r>
              <a:rPr lang="en-US" dirty="0"/>
              <a:t>Accurate Metadata: Title and Language</a:t>
            </a:r>
          </a:p>
          <a:p>
            <a:r>
              <a:rPr lang="en-US" dirty="0"/>
              <a:t>Tags</a:t>
            </a:r>
          </a:p>
          <a:p>
            <a:r>
              <a:rPr lang="en-US" dirty="0"/>
              <a:t>Logical reading order</a:t>
            </a:r>
          </a:p>
          <a:p>
            <a:r>
              <a:rPr lang="en-US" dirty="0"/>
              <a:t>Alt text for images/charts</a:t>
            </a:r>
          </a:p>
          <a:p>
            <a:r>
              <a:rPr lang="en-US" dirty="0"/>
              <a:t>Properly formatted tables</a:t>
            </a:r>
          </a:p>
          <a:p>
            <a:r>
              <a:rPr lang="en-US" dirty="0"/>
              <a:t>Links can be tabbed through with keyboard</a:t>
            </a:r>
          </a:p>
          <a:p>
            <a:r>
              <a:rPr lang="en-US" dirty="0"/>
              <a:t>Good color contrast</a:t>
            </a:r>
          </a:p>
        </p:txBody>
      </p:sp>
      <p:pic>
        <p:nvPicPr>
          <p:cNvPr id="6" name="Picture 4" descr="Pdf icon symbol ">
            <a:extLst>
              <a:ext uri="{FF2B5EF4-FFF2-40B4-BE49-F238E27FC236}">
                <a16:creationId xmlns:a16="http://schemas.microsoft.com/office/drawing/2014/main" id="{DA333264-980B-48C3-BDDC-7537B8CAB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775" y="1293829"/>
            <a:ext cx="2270210" cy="2816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DSU Hexagon with the accessibility icon figure in the middle in white.  The figure in the middle is smiling">
            <a:extLst>
              <a:ext uri="{FF2B5EF4-FFF2-40B4-BE49-F238E27FC236}">
                <a16:creationId xmlns:a16="http://schemas.microsoft.com/office/drawing/2014/main" id="{F2FF6727-0C10-F61A-9BD8-E85965BF4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593" y="3584955"/>
            <a:ext cx="3067049" cy="3067049"/>
          </a:xfrm>
          <a:prstGeom prst="rect">
            <a:avLst/>
          </a:prstGeom>
          <a:ln>
            <a:noFill/>
          </a:ln>
          <a:effectLst>
            <a:outerShdw blurRad="292100" dist="139700" dir="2700000" algn="tl" rotWithShape="0">
              <a:srgbClr val="333333">
                <a:alpha val="65000"/>
              </a:srgbClr>
            </a:outerShdw>
          </a:effectLst>
        </p:spPr>
      </p:pic>
      <p:sp>
        <p:nvSpPr>
          <p:cNvPr id="8" name="Speech Bubble: Oval 7">
            <a:extLst>
              <a:ext uri="{FF2B5EF4-FFF2-40B4-BE49-F238E27FC236}">
                <a16:creationId xmlns:a16="http://schemas.microsoft.com/office/drawing/2014/main" id="{B117954A-124D-F13A-D083-FB0C45144351}"/>
              </a:ext>
            </a:extLst>
          </p:cNvPr>
          <p:cNvSpPr/>
          <p:nvPr/>
        </p:nvSpPr>
        <p:spPr>
          <a:xfrm>
            <a:off x="10239375" y="1628926"/>
            <a:ext cx="1891527" cy="1453769"/>
          </a:xfrm>
          <a:prstGeom prst="wedgeEllipseCallout">
            <a:avLst>
              <a:gd name="adj1" fmla="val -62921"/>
              <a:gd name="adj2" fmla="val 335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Ok we can be friends</a:t>
            </a:r>
          </a:p>
        </p:txBody>
      </p:sp>
      <p:sp>
        <p:nvSpPr>
          <p:cNvPr id="9" name="Smiley Face 8">
            <a:extLst>
              <a:ext uri="{FF2B5EF4-FFF2-40B4-BE49-F238E27FC236}">
                <a16:creationId xmlns:a16="http://schemas.microsoft.com/office/drawing/2014/main" id="{6B688BDE-80D8-AEF3-3FF4-8B821162F7A8}"/>
              </a:ext>
              <a:ext uri="{C183D7F6-B498-43B3-948B-1728B52AA6E4}">
                <adec:decorative xmlns:adec="http://schemas.microsoft.com/office/drawing/2017/decorative" val="1"/>
              </a:ext>
            </a:extLst>
          </p:cNvPr>
          <p:cNvSpPr/>
          <p:nvPr/>
        </p:nvSpPr>
        <p:spPr>
          <a:xfrm>
            <a:off x="10377550" y="3883635"/>
            <a:ext cx="765133" cy="729027"/>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25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194D6-E755-7A89-82E2-2AC12312F7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CDA5ED-B322-3C57-DE69-6D64C52E6E0B}"/>
              </a:ext>
            </a:extLst>
          </p:cNvPr>
          <p:cNvSpPr>
            <a:spLocks noGrp="1"/>
          </p:cNvSpPr>
          <p:nvPr>
            <p:ph type="title"/>
          </p:nvPr>
        </p:nvSpPr>
        <p:spPr>
          <a:xfrm>
            <a:off x="838199" y="430565"/>
            <a:ext cx="10163176" cy="979286"/>
          </a:xfrm>
        </p:spPr>
        <p:txBody>
          <a:bodyPr>
            <a:noAutofit/>
          </a:bodyPr>
          <a:lstStyle/>
          <a:p>
            <a:pPr lvl="0">
              <a:spcBef>
                <a:spcPts val="1000"/>
              </a:spcBef>
              <a:buSzPct val="100000"/>
              <a:defRPr/>
            </a:pPr>
            <a:r>
              <a:rPr lang="en-US" dirty="0"/>
              <a:t>Checking PDFs for accessibility</a:t>
            </a:r>
            <a:endParaRPr lang="en-US" sz="2000" dirty="0"/>
          </a:p>
        </p:txBody>
      </p:sp>
      <p:sp>
        <p:nvSpPr>
          <p:cNvPr id="5" name="Text Placeholder 4">
            <a:extLst>
              <a:ext uri="{FF2B5EF4-FFF2-40B4-BE49-F238E27FC236}">
                <a16:creationId xmlns:a16="http://schemas.microsoft.com/office/drawing/2014/main" id="{1B0D6A4C-3392-7EA8-7C53-875E9D52F797}"/>
              </a:ext>
            </a:extLst>
          </p:cNvPr>
          <p:cNvSpPr>
            <a:spLocks noGrp="1"/>
          </p:cNvSpPr>
          <p:nvPr>
            <p:ph type="body" sz="quarter" idx="4294967295"/>
          </p:nvPr>
        </p:nvSpPr>
        <p:spPr>
          <a:xfrm>
            <a:off x="838199" y="1416512"/>
            <a:ext cx="7267576" cy="5155737"/>
          </a:xfrm>
          <a:prstGeom prst="rect">
            <a:avLst/>
          </a:prstGeom>
        </p:spPr>
        <p:txBody>
          <a:bodyPr/>
          <a:lstStyle/>
          <a:p>
            <a:r>
              <a:rPr lang="en-US" dirty="0"/>
              <a:t>Adobe Acrobat Pro “Check for Accessibility” tool</a:t>
            </a:r>
          </a:p>
          <a:p>
            <a:pPr lvl="1"/>
            <a:r>
              <a:rPr lang="en-US" dirty="0"/>
              <a:t>Always your first step</a:t>
            </a:r>
          </a:p>
          <a:p>
            <a:r>
              <a:rPr lang="en-US" dirty="0"/>
              <a:t>Won’t necessarily catch all issues but it’s a great start</a:t>
            </a:r>
          </a:p>
          <a:p>
            <a:r>
              <a:rPr lang="en-US" dirty="0"/>
              <a:t>PAC: free third party pdf checker for PC</a:t>
            </a:r>
          </a:p>
          <a:p>
            <a:pPr lvl="1"/>
            <a:r>
              <a:rPr lang="en-US" dirty="0"/>
              <a:t>Includes color contrast checker and screen reader preview mode</a:t>
            </a:r>
          </a:p>
          <a:p>
            <a:r>
              <a:rPr lang="en-US" dirty="0"/>
              <a:t>Color contrast: at least 4.5:1 (3:1 for large text) </a:t>
            </a:r>
          </a:p>
        </p:txBody>
      </p:sp>
      <p:pic>
        <p:nvPicPr>
          <p:cNvPr id="11" name="Picture 10" descr="PDF Accessibility Checker (PAC) landing screen.">
            <a:extLst>
              <a:ext uri="{FF2B5EF4-FFF2-40B4-BE49-F238E27FC236}">
                <a16:creationId xmlns:a16="http://schemas.microsoft.com/office/drawing/2014/main" id="{5E4B358C-E6DA-6900-0C15-B922E21CDBDA}"/>
              </a:ext>
            </a:extLst>
          </p:cNvPr>
          <p:cNvPicPr>
            <a:picLocks noChangeAspect="1"/>
          </p:cNvPicPr>
          <p:nvPr/>
        </p:nvPicPr>
        <p:blipFill>
          <a:blip r:embed="rId3"/>
          <a:stretch>
            <a:fillRect/>
          </a:stretch>
        </p:blipFill>
        <p:spPr>
          <a:xfrm>
            <a:off x="7864923" y="1952624"/>
            <a:ext cx="3574603" cy="4619625"/>
          </a:xfrm>
          <a:prstGeom prst="rect">
            <a:avLst/>
          </a:prstGeom>
          <a:ln>
            <a:noFill/>
          </a:ln>
          <a:effectLst>
            <a:outerShdw blurRad="292100" dist="139700" dir="2700000" algn="tl" rotWithShape="0">
              <a:srgbClr val="333333">
                <a:alpha val="65000"/>
              </a:srgbClr>
            </a:outerShdw>
          </a:effectLst>
        </p:spPr>
      </p:pic>
      <p:pic>
        <p:nvPicPr>
          <p:cNvPr id="3" name="Picture 2" descr="List of tools in Adobe Acrobat Pro with &quot;Prepare for accessibiilty&quot; circled in green.">
            <a:extLst>
              <a:ext uri="{FF2B5EF4-FFF2-40B4-BE49-F238E27FC236}">
                <a16:creationId xmlns:a16="http://schemas.microsoft.com/office/drawing/2014/main" id="{13856596-94F0-971D-4E4D-CF6AD0137D96}"/>
              </a:ext>
            </a:extLst>
          </p:cNvPr>
          <p:cNvPicPr>
            <a:picLocks noChangeAspect="1"/>
          </p:cNvPicPr>
          <p:nvPr/>
        </p:nvPicPr>
        <p:blipFill>
          <a:blip r:embed="rId4"/>
          <a:stretch>
            <a:fillRect/>
          </a:stretch>
        </p:blipFill>
        <p:spPr>
          <a:xfrm>
            <a:off x="9585549" y="1135229"/>
            <a:ext cx="2263227" cy="3917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67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39D42-FFBE-5E7C-85DD-E7A9F35B88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176B78-A7AB-328C-832A-3C5CE42519DE}"/>
              </a:ext>
            </a:extLst>
          </p:cNvPr>
          <p:cNvSpPr>
            <a:spLocks noGrp="1"/>
          </p:cNvSpPr>
          <p:nvPr>
            <p:ph type="title"/>
          </p:nvPr>
        </p:nvSpPr>
        <p:spPr>
          <a:xfrm>
            <a:off x="838199" y="430565"/>
            <a:ext cx="10163176" cy="979286"/>
          </a:xfrm>
        </p:spPr>
        <p:txBody>
          <a:bodyPr>
            <a:noAutofit/>
          </a:bodyPr>
          <a:lstStyle/>
          <a:p>
            <a:pPr lvl="0">
              <a:spcBef>
                <a:spcPts val="1000"/>
              </a:spcBef>
              <a:buSzPct val="100000"/>
              <a:defRPr/>
            </a:pPr>
            <a:r>
              <a:rPr lang="en-US" dirty="0"/>
              <a:t>Tagging in PDFs</a:t>
            </a:r>
            <a:endParaRPr lang="en-US" sz="2000" dirty="0"/>
          </a:p>
        </p:txBody>
      </p:sp>
      <p:sp>
        <p:nvSpPr>
          <p:cNvPr id="5" name="Text Placeholder 4">
            <a:extLst>
              <a:ext uri="{FF2B5EF4-FFF2-40B4-BE49-F238E27FC236}">
                <a16:creationId xmlns:a16="http://schemas.microsoft.com/office/drawing/2014/main" id="{A04C4762-65ED-0FC9-7362-6497AA784DCC}"/>
              </a:ext>
            </a:extLst>
          </p:cNvPr>
          <p:cNvSpPr>
            <a:spLocks noGrp="1"/>
          </p:cNvSpPr>
          <p:nvPr>
            <p:ph type="body" sz="quarter" idx="4294967295"/>
          </p:nvPr>
        </p:nvSpPr>
        <p:spPr>
          <a:xfrm>
            <a:off x="838199" y="1416512"/>
            <a:ext cx="5791201" cy="5155737"/>
          </a:xfrm>
          <a:prstGeom prst="rect">
            <a:avLst/>
          </a:prstGeom>
        </p:spPr>
        <p:txBody>
          <a:bodyPr/>
          <a:lstStyle/>
          <a:p>
            <a:r>
              <a:rPr lang="en-US" dirty="0"/>
              <a:t>Need Acrobat Pro</a:t>
            </a:r>
          </a:p>
          <a:p>
            <a:r>
              <a:rPr lang="en-US" dirty="0"/>
              <a:t>Make it in Word first if possible</a:t>
            </a:r>
          </a:p>
          <a:p>
            <a:r>
              <a:rPr lang="en-US" dirty="0"/>
              <a:t>Tags are invisible labels that talk to assistive technology (paragraphs, headings, </a:t>
            </a:r>
            <a:r>
              <a:rPr lang="en-US" dirty="0" err="1"/>
              <a:t>etc</a:t>
            </a:r>
            <a:r>
              <a:rPr lang="en-US" dirty="0"/>
              <a:t>)</a:t>
            </a:r>
          </a:p>
          <a:p>
            <a:r>
              <a:rPr lang="en-US" dirty="0"/>
              <a:t>Accessibility Tags Pane in Acrobat</a:t>
            </a:r>
          </a:p>
          <a:p>
            <a:pPr lvl="1"/>
            <a:r>
              <a:rPr lang="en-US" dirty="0"/>
              <a:t>Tag order is the reading order for assistive tech. </a:t>
            </a:r>
          </a:p>
          <a:p>
            <a:pPr lvl="1"/>
            <a:r>
              <a:rPr lang="en-US" dirty="0"/>
              <a:t>Fix reading order button</a:t>
            </a:r>
          </a:p>
          <a:p>
            <a:pPr lvl="1"/>
            <a:r>
              <a:rPr lang="en-US" dirty="0"/>
              <a:t>Automatically tag untagged PDFs (not great but better than nothing)</a:t>
            </a:r>
          </a:p>
        </p:txBody>
      </p:sp>
      <p:pic>
        <p:nvPicPr>
          <p:cNvPr id="3" name="Picture 2" descr="Adobe Acrobat pro settings showing Accessibility section and a checkbox labeled &quot;Enable cloud-based auto-tagging for accessibility&quot; selected. ">
            <a:extLst>
              <a:ext uri="{FF2B5EF4-FFF2-40B4-BE49-F238E27FC236}">
                <a16:creationId xmlns:a16="http://schemas.microsoft.com/office/drawing/2014/main" id="{2970B6AD-1253-340B-3B4C-5AA9D2630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336" y="1584350"/>
            <a:ext cx="5127959" cy="4040018"/>
          </a:xfrm>
          <a:prstGeom prst="rect">
            <a:avLst/>
          </a:prstGeom>
        </p:spPr>
      </p:pic>
    </p:spTree>
    <p:extLst>
      <p:ext uri="{BB962C8B-B14F-4D97-AF65-F5344CB8AC3E}">
        <p14:creationId xmlns:p14="http://schemas.microsoft.com/office/powerpoint/2010/main" val="1803183995"/>
      </p:ext>
    </p:extLst>
  </p:cSld>
  <p:clrMapOvr>
    <a:masterClrMapping/>
  </p:clrMapOvr>
</p:sld>
</file>

<file path=ppt/theme/theme1.xml><?xml version="1.0" encoding="utf-8"?>
<a:theme xmlns:a="http://schemas.openxmlformats.org/drawingml/2006/main" name="Office Theme">
  <a:themeElements>
    <a:clrScheme name="DSU Template">
      <a:dk1>
        <a:sysClr val="windowText" lastClr="000000"/>
      </a:dk1>
      <a:lt1>
        <a:sysClr val="window" lastClr="FFFFFF"/>
      </a:lt1>
      <a:dk2>
        <a:srgbClr val="0E2841"/>
      </a:dk2>
      <a:lt2>
        <a:srgbClr val="E8E8E8"/>
      </a:lt2>
      <a:accent1>
        <a:srgbClr val="004165"/>
      </a:accent1>
      <a:accent2>
        <a:srgbClr val="00A9E0"/>
      </a:accent2>
      <a:accent3>
        <a:srgbClr val="F4F4F4"/>
      </a:accent3>
      <a:accent4>
        <a:srgbClr val="4D4F53"/>
      </a:accent4>
      <a:accent5>
        <a:srgbClr val="00A9E0"/>
      </a:accent5>
      <a:accent6>
        <a:srgbClr val="004165"/>
      </a:accent6>
      <a:hlink>
        <a:srgbClr val="00A9E0"/>
      </a:hlink>
      <a:folHlink>
        <a:srgbClr val="00A9E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D7F729BC10C6489FFDA1A83391B61A" ma:contentTypeVersion="11" ma:contentTypeDescription="Create a new document." ma:contentTypeScope="" ma:versionID="41ce5fad4361440825a6aa4d29ac66b9">
  <xsd:schema xmlns:xsd="http://www.w3.org/2001/XMLSchema" xmlns:xs="http://www.w3.org/2001/XMLSchema" xmlns:p="http://schemas.microsoft.com/office/2006/metadata/properties" xmlns:ns3="372d39e5-6410-436e-8c1b-ab725ab92a59" targetNamespace="http://schemas.microsoft.com/office/2006/metadata/properties" ma:root="true" ma:fieldsID="28a4651a83e743ddbbf0a4f5e4ab07a3" ns3:_="">
    <xsd:import namespace="372d39e5-6410-436e-8c1b-ab725ab92a59"/>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d39e5-6410-436e-8c1b-ab725ab92a5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72d39e5-6410-436e-8c1b-ab725ab92a59" xsi:nil="true"/>
  </documentManagement>
</p:properties>
</file>

<file path=customXml/itemProps1.xml><?xml version="1.0" encoding="utf-8"?>
<ds:datastoreItem xmlns:ds="http://schemas.openxmlformats.org/officeDocument/2006/customXml" ds:itemID="{CE9C05A5-B9CE-483B-ACD9-665512523998}">
  <ds:schemaRefs>
    <ds:schemaRef ds:uri="http://schemas.microsoft.com/sharepoint/v3/contenttype/forms"/>
  </ds:schemaRefs>
</ds:datastoreItem>
</file>

<file path=customXml/itemProps2.xml><?xml version="1.0" encoding="utf-8"?>
<ds:datastoreItem xmlns:ds="http://schemas.openxmlformats.org/officeDocument/2006/customXml" ds:itemID="{B6C5FEA8-6103-43E6-A531-B7BFA85DB8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2d39e5-6410-436e-8c1b-ab725ab92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E90A56-B4D8-44C9-9199-8750D138A376}">
  <ds:schemaRefs>
    <ds:schemaRef ds:uri="http://www.w3.org/XML/1998/namespace"/>
    <ds:schemaRef ds:uri="http://schemas.microsoft.com/office/2006/documentManagement/types"/>
    <ds:schemaRef ds:uri="http://purl.org/dc/dcmitype/"/>
    <ds:schemaRef ds:uri="http://schemas.microsoft.com/office/2006/metadata/properties"/>
    <ds:schemaRef ds:uri="372d39e5-6410-436e-8c1b-ab725ab92a59"/>
    <ds:schemaRef ds:uri="http://purl.org/dc/elements/1.1/"/>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DSU_PPT-Template1</Template>
  <TotalTime>73171</TotalTime>
  <Words>1014</Words>
  <Application>Microsoft Office PowerPoint</Application>
  <PresentationFormat>Widescreen</PresentationFormat>
  <Paragraphs>152</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Arno Pro Bold Display</vt:lpstr>
      <vt:lpstr>Arno Pro Display</vt:lpstr>
      <vt:lpstr>Arno Pro Semibold Italic Displa</vt:lpstr>
      <vt:lpstr>Calibri</vt:lpstr>
      <vt:lpstr>Calibri Light</vt:lpstr>
      <vt:lpstr>DIN Pro Medium</vt:lpstr>
      <vt:lpstr>Office Theme</vt:lpstr>
      <vt:lpstr>Making Documents Accessible</vt:lpstr>
      <vt:lpstr>Why accessibility matters</vt:lpstr>
      <vt:lpstr>PDF accessibility basics</vt:lpstr>
      <vt:lpstr>What is a PDF?</vt:lpstr>
      <vt:lpstr>Issues with PDF accessibility</vt:lpstr>
      <vt:lpstr>Start with Word</vt:lpstr>
      <vt:lpstr>Ok so we’re stuck with a PDF. What does it need to be accessible?</vt:lpstr>
      <vt:lpstr>Checking PDFs for accessibility</vt:lpstr>
      <vt:lpstr>Tagging in PDFs</vt:lpstr>
      <vt:lpstr>PDF/UA</vt:lpstr>
      <vt:lpstr>Summary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Lutovsky, Bethany</dc:creator>
  <cp:lastModifiedBy>Lutovsky, Joe</cp:lastModifiedBy>
  <cp:revision>15</cp:revision>
  <dcterms:created xsi:type="dcterms:W3CDTF">2024-08-21T20:25:59Z</dcterms:created>
  <dcterms:modified xsi:type="dcterms:W3CDTF">2026-03-13T21:10:10Z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0x01010043D7F729BC10C6489FFDA1A83391B61A</vt:lpwstr>
  </property>
</Properties>
</file>