
<file path=[Content_Types].xml><?xml version="1.0" encoding="utf-8"?>
<Types xmlns="http://schemas.openxmlformats.org/package/2006/content-types">
  <Default Extension="emf" ContentType="image/pn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404" r:id="rId5"/>
    <p:sldId id="405" r:id="rId6"/>
    <p:sldId id="590" r:id="rId7"/>
    <p:sldId id="598" r:id="rId8"/>
    <p:sldId id="599" r:id="rId9"/>
    <p:sldId id="600" r:id="rId10"/>
    <p:sldId id="601" r:id="rId11"/>
    <p:sldId id="602" r:id="rId12"/>
    <p:sldId id="591" r:id="rId13"/>
    <p:sldId id="603" r:id="rId14"/>
    <p:sldId id="604" r:id="rId15"/>
    <p:sldId id="605" r:id="rId16"/>
    <p:sldId id="597" r:id="rId17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king Documents Accessible" id="{55F1A1DA-D6B7-4FBB-8738-4F0C10336C2D}">
          <p14:sldIdLst>
            <p14:sldId id="404"/>
            <p14:sldId id="405"/>
            <p14:sldId id="590"/>
            <p14:sldId id="598"/>
            <p14:sldId id="599"/>
            <p14:sldId id="600"/>
            <p14:sldId id="601"/>
            <p14:sldId id="602"/>
            <p14:sldId id="591"/>
            <p14:sldId id="603"/>
            <p14:sldId id="604"/>
            <p14:sldId id="605"/>
            <p14:sldId id="59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59A"/>
    <a:srgbClr val="00A9E0"/>
    <a:srgbClr val="FFFFFF"/>
    <a:srgbClr val="D3A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66470" autoAdjust="0"/>
  </p:normalViewPr>
  <p:slideViewPr>
    <p:cSldViewPr snapToGrid="0">
      <p:cViewPr varScale="1">
        <p:scale>
          <a:sx n="105" d="100"/>
          <a:sy n="105" d="100"/>
        </p:scale>
        <p:origin x="4710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tovsky, Joe" userId="e675ee8f-b37e-45d6-a1e9-60b3cec42bef" providerId="ADAL" clId="{C5697E91-EAA3-43B1-BA70-7512EF5D12D1}"/>
    <pc:docChg chg="modSld">
      <pc:chgData name="Lutovsky, Joe" userId="e675ee8f-b37e-45d6-a1e9-60b3cec42bef" providerId="ADAL" clId="{C5697E91-EAA3-43B1-BA70-7512EF5D12D1}" dt="2026-03-12T16:46:03.295" v="2" actId="207"/>
      <pc:docMkLst>
        <pc:docMk/>
      </pc:docMkLst>
      <pc:sldChg chg="modSp mod">
        <pc:chgData name="Lutovsky, Joe" userId="e675ee8f-b37e-45d6-a1e9-60b3cec42bef" providerId="ADAL" clId="{C5697E91-EAA3-43B1-BA70-7512EF5D12D1}" dt="2026-03-12T16:45:40.999" v="1" actId="207"/>
        <pc:sldMkLst>
          <pc:docMk/>
          <pc:sldMk cId="0" sldId="404"/>
        </pc:sldMkLst>
        <pc:spChg chg="mod">
          <ac:chgData name="Lutovsky, Joe" userId="e675ee8f-b37e-45d6-a1e9-60b3cec42bef" providerId="ADAL" clId="{C5697E91-EAA3-43B1-BA70-7512EF5D12D1}" dt="2026-03-12T16:45:37.319" v="0" actId="207"/>
          <ac:spMkLst>
            <pc:docMk/>
            <pc:sldMk cId="0" sldId="404"/>
            <ac:spMk id="3" creationId="{3B19126E-1B0D-85E1-95C5-48FDD8501693}"/>
          </ac:spMkLst>
        </pc:spChg>
        <pc:spChg chg="mod">
          <ac:chgData name="Lutovsky, Joe" userId="e675ee8f-b37e-45d6-a1e9-60b3cec42bef" providerId="ADAL" clId="{C5697E91-EAA3-43B1-BA70-7512EF5D12D1}" dt="2026-03-12T16:45:40.999" v="1" actId="207"/>
          <ac:spMkLst>
            <pc:docMk/>
            <pc:sldMk cId="0" sldId="404"/>
            <ac:spMk id="4" creationId="{552BE7D3-212F-1363-4214-B53E4316CAB3}"/>
          </ac:spMkLst>
        </pc:spChg>
      </pc:sldChg>
      <pc:sldChg chg="modSp mod">
        <pc:chgData name="Lutovsky, Joe" userId="e675ee8f-b37e-45d6-a1e9-60b3cec42bef" providerId="ADAL" clId="{C5697E91-EAA3-43B1-BA70-7512EF5D12D1}" dt="2026-03-12T16:46:03.295" v="2" actId="207"/>
        <pc:sldMkLst>
          <pc:docMk/>
          <pc:sldMk cId="1490308969" sldId="597"/>
        </pc:sldMkLst>
        <pc:spChg chg="mod">
          <ac:chgData name="Lutovsky, Joe" userId="e675ee8f-b37e-45d6-a1e9-60b3cec42bef" providerId="ADAL" clId="{C5697E91-EAA3-43B1-BA70-7512EF5D12D1}" dt="2026-03-12T16:46:03.295" v="2" actId="207"/>
          <ac:spMkLst>
            <pc:docMk/>
            <pc:sldMk cId="1490308969" sldId="597"/>
            <ac:spMk id="5" creationId="{7E6A91E6-386B-EB85-43CD-ED7F4EE25ADA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DAF-49C8-B1A8-9B61F42252C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4B7-402A-B7BE-CBC61D66EE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4B7-402A-B7BE-CBC61D66EE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4B7-402A-B7BE-CBC61D66EEA0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AF-49C8-B1A8-9B61F42252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749FA0-7383-4100-B917-5CB1BB61EFCF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8227E9-3F80-43B8-AC6D-30891F6C2D63}">
      <dgm:prSet phldrT="[Text]" phldr="0"/>
      <dgm:spPr/>
      <dgm:t>
        <a:bodyPr/>
        <a:lstStyle/>
        <a:p>
          <a:r>
            <a:rPr lang="en-US" dirty="0">
              <a:solidFill>
                <a:schemeClr val="accent5"/>
              </a:solidFill>
            </a:rPr>
            <a:t>Smart Art</a:t>
          </a:r>
        </a:p>
      </dgm:t>
    </dgm:pt>
    <dgm:pt modelId="{B8C52B11-9117-4316-87C4-B128BD4E3784}" type="parTrans" cxnId="{2274A1CA-CD07-4681-9ADE-4A83897A9227}">
      <dgm:prSet/>
      <dgm:spPr/>
      <dgm:t>
        <a:bodyPr/>
        <a:lstStyle/>
        <a:p>
          <a:endParaRPr lang="en-US"/>
        </a:p>
      </dgm:t>
    </dgm:pt>
    <dgm:pt modelId="{B75CD9AA-7FCD-40EB-861F-89AAAE954194}" type="sibTrans" cxnId="{2274A1CA-CD07-4681-9ADE-4A83897A9227}">
      <dgm:prSet/>
      <dgm:spPr/>
      <dgm:t>
        <a:bodyPr/>
        <a:lstStyle/>
        <a:p>
          <a:endParaRPr lang="en-US"/>
        </a:p>
      </dgm:t>
    </dgm:pt>
    <dgm:pt modelId="{DF69FABF-3CA4-462C-A842-0D837CEFB506}">
      <dgm:prSet phldrT="[Text]" phldr="0"/>
      <dgm:spPr/>
      <dgm:t>
        <a:bodyPr/>
        <a:lstStyle/>
        <a:p>
          <a:r>
            <a:rPr lang="en-US" dirty="0">
              <a:solidFill>
                <a:schemeClr val="accent5"/>
              </a:solidFill>
            </a:rPr>
            <a:t>Diagram</a:t>
          </a:r>
        </a:p>
      </dgm:t>
    </dgm:pt>
    <dgm:pt modelId="{311598A6-F0D7-4005-8538-F786CE7A86FA}" type="parTrans" cxnId="{0C643AFA-246A-4914-AB5D-45CDCB1B3346}">
      <dgm:prSet/>
      <dgm:spPr/>
      <dgm:t>
        <a:bodyPr/>
        <a:lstStyle/>
        <a:p>
          <a:endParaRPr lang="en-US"/>
        </a:p>
      </dgm:t>
    </dgm:pt>
    <dgm:pt modelId="{58941ED9-4EB6-42F0-9AFE-5BE6E8EE273A}" type="sibTrans" cxnId="{0C643AFA-246A-4914-AB5D-45CDCB1B3346}">
      <dgm:prSet/>
      <dgm:spPr/>
      <dgm:t>
        <a:bodyPr/>
        <a:lstStyle/>
        <a:p>
          <a:endParaRPr lang="en-US"/>
        </a:p>
      </dgm:t>
    </dgm:pt>
    <dgm:pt modelId="{9FF4093C-4A0B-4B6E-95E2-1F6F4FBC567E}">
      <dgm:prSet phldrT="[Text]" phldr="0"/>
      <dgm:spPr/>
      <dgm:t>
        <a:bodyPr/>
        <a:lstStyle/>
        <a:p>
          <a:r>
            <a:rPr lang="en-US" dirty="0">
              <a:solidFill>
                <a:schemeClr val="accent5"/>
              </a:solidFill>
            </a:rPr>
            <a:t>Diagram</a:t>
          </a:r>
        </a:p>
      </dgm:t>
    </dgm:pt>
    <dgm:pt modelId="{8379D26F-AC99-4A77-998D-06B7E7EFEF4E}" type="parTrans" cxnId="{1FDE844B-3261-4592-8C85-B561622F0AD3}">
      <dgm:prSet/>
      <dgm:spPr/>
      <dgm:t>
        <a:bodyPr/>
        <a:lstStyle/>
        <a:p>
          <a:endParaRPr lang="en-US"/>
        </a:p>
      </dgm:t>
    </dgm:pt>
    <dgm:pt modelId="{0DDD4337-E03F-4C10-931D-CA589E74BA65}" type="sibTrans" cxnId="{1FDE844B-3261-4592-8C85-B561622F0AD3}">
      <dgm:prSet/>
      <dgm:spPr/>
      <dgm:t>
        <a:bodyPr/>
        <a:lstStyle/>
        <a:p>
          <a:endParaRPr lang="en-US"/>
        </a:p>
      </dgm:t>
    </dgm:pt>
    <dgm:pt modelId="{BCDDBCA6-82C0-46A9-BB37-448D20E3B885}">
      <dgm:prSet phldrT="[Text]" phldr="0"/>
      <dgm:spPr/>
      <dgm:t>
        <a:bodyPr/>
        <a:lstStyle/>
        <a:p>
          <a:r>
            <a:rPr lang="en-US" dirty="0">
              <a:solidFill>
                <a:schemeClr val="accent5"/>
              </a:solidFill>
            </a:rPr>
            <a:t>Smart Art</a:t>
          </a:r>
        </a:p>
      </dgm:t>
    </dgm:pt>
    <dgm:pt modelId="{DF6135BC-5DA4-441F-8709-0D386C6F57CB}" type="parTrans" cxnId="{8817D300-2B34-4E16-8F2B-8E55FAFEEA9F}">
      <dgm:prSet/>
      <dgm:spPr/>
      <dgm:t>
        <a:bodyPr/>
        <a:lstStyle/>
        <a:p>
          <a:endParaRPr lang="en-US"/>
        </a:p>
      </dgm:t>
    </dgm:pt>
    <dgm:pt modelId="{1FF91CB4-6A26-41F7-AD24-20298A401191}" type="sibTrans" cxnId="{8817D300-2B34-4E16-8F2B-8E55FAFEEA9F}">
      <dgm:prSet/>
      <dgm:spPr/>
      <dgm:t>
        <a:bodyPr/>
        <a:lstStyle/>
        <a:p>
          <a:endParaRPr lang="en-US"/>
        </a:p>
      </dgm:t>
    </dgm:pt>
    <dgm:pt modelId="{EC6B0DF0-D093-4DA7-BFCF-D8D0040AF153}" type="pres">
      <dgm:prSet presAssocID="{13749FA0-7383-4100-B917-5CB1BB61EFCF}" presName="Name0" presStyleCnt="0">
        <dgm:presLayoutVars>
          <dgm:chMax/>
          <dgm:chPref/>
          <dgm:dir/>
          <dgm:animLvl val="lvl"/>
        </dgm:presLayoutVars>
      </dgm:prSet>
      <dgm:spPr/>
    </dgm:pt>
    <dgm:pt modelId="{7C2EC869-91EE-4492-A801-22814350B900}" type="pres">
      <dgm:prSet presAssocID="{F18227E9-3F80-43B8-AC6D-30891F6C2D63}" presName="composite" presStyleCnt="0"/>
      <dgm:spPr/>
    </dgm:pt>
    <dgm:pt modelId="{08E1DF52-B3B2-40EB-8B86-AC82E690604D}" type="pres">
      <dgm:prSet presAssocID="{F18227E9-3F80-43B8-AC6D-30891F6C2D63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3360E4C3-BFAD-4548-9C86-2F6A3C0024E7}" type="pres">
      <dgm:prSet presAssocID="{F18227E9-3F80-43B8-AC6D-30891F6C2D63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9EDB7005-6891-4620-A9C3-38A211303525}" type="pres">
      <dgm:prSet presAssocID="{F18227E9-3F80-43B8-AC6D-30891F6C2D63}" presName="BalanceSpacing" presStyleCnt="0"/>
      <dgm:spPr/>
    </dgm:pt>
    <dgm:pt modelId="{BF53304A-DE38-4383-8DB2-4D4F3147FC7E}" type="pres">
      <dgm:prSet presAssocID="{F18227E9-3F80-43B8-AC6D-30891F6C2D63}" presName="BalanceSpacing1" presStyleCnt="0"/>
      <dgm:spPr/>
    </dgm:pt>
    <dgm:pt modelId="{1EB2FC1A-9392-4735-B118-4534BC6BE235}" type="pres">
      <dgm:prSet presAssocID="{B75CD9AA-7FCD-40EB-861F-89AAAE954194}" presName="Accent1Text" presStyleLbl="node1" presStyleIdx="1" presStyleCnt="4"/>
      <dgm:spPr/>
    </dgm:pt>
    <dgm:pt modelId="{2605A73D-DC09-434C-B023-2CD2A07C59F2}" type="pres">
      <dgm:prSet presAssocID="{B75CD9AA-7FCD-40EB-861F-89AAAE954194}" presName="spaceBetweenRectangles" presStyleCnt="0"/>
      <dgm:spPr/>
    </dgm:pt>
    <dgm:pt modelId="{9E40BB99-699A-406B-8C43-C9CE5C3E65CE}" type="pres">
      <dgm:prSet presAssocID="{9FF4093C-4A0B-4B6E-95E2-1F6F4FBC567E}" presName="composite" presStyleCnt="0"/>
      <dgm:spPr/>
    </dgm:pt>
    <dgm:pt modelId="{D21A7C3A-2148-43F0-8F8F-D9083115B2A2}" type="pres">
      <dgm:prSet presAssocID="{9FF4093C-4A0B-4B6E-95E2-1F6F4FBC567E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71023577-8E5A-4F7C-9371-3821FDAF5579}" type="pres">
      <dgm:prSet presAssocID="{9FF4093C-4A0B-4B6E-95E2-1F6F4FBC567E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FFCEAD82-E0A8-4ECF-A97C-B10F5E41EB9C}" type="pres">
      <dgm:prSet presAssocID="{9FF4093C-4A0B-4B6E-95E2-1F6F4FBC567E}" presName="BalanceSpacing" presStyleCnt="0"/>
      <dgm:spPr/>
    </dgm:pt>
    <dgm:pt modelId="{71CBC8D1-B96B-42C7-882D-D7CDE1A60A6B}" type="pres">
      <dgm:prSet presAssocID="{9FF4093C-4A0B-4B6E-95E2-1F6F4FBC567E}" presName="BalanceSpacing1" presStyleCnt="0"/>
      <dgm:spPr/>
    </dgm:pt>
    <dgm:pt modelId="{BF3A525C-6898-4845-9E45-39B37E5A0AA2}" type="pres">
      <dgm:prSet presAssocID="{0DDD4337-E03F-4C10-931D-CA589E74BA65}" presName="Accent1Text" presStyleLbl="node1" presStyleIdx="3" presStyleCnt="4"/>
      <dgm:spPr/>
    </dgm:pt>
  </dgm:ptLst>
  <dgm:cxnLst>
    <dgm:cxn modelId="{8817D300-2B34-4E16-8F2B-8E55FAFEEA9F}" srcId="{9FF4093C-4A0B-4B6E-95E2-1F6F4FBC567E}" destId="{BCDDBCA6-82C0-46A9-BB37-448D20E3B885}" srcOrd="0" destOrd="0" parTransId="{DF6135BC-5DA4-441F-8709-0D386C6F57CB}" sibTransId="{1FF91CB4-6A26-41F7-AD24-20298A401191}"/>
    <dgm:cxn modelId="{73C76515-8F06-4D50-B2FA-7A9379592A69}" type="presOf" srcId="{9FF4093C-4A0B-4B6E-95E2-1F6F4FBC567E}" destId="{D21A7C3A-2148-43F0-8F8F-D9083115B2A2}" srcOrd="0" destOrd="0" presId="urn:microsoft.com/office/officeart/2008/layout/AlternatingHexagons"/>
    <dgm:cxn modelId="{AAD6F234-0FB8-41E0-9357-2DF4DAFBAB11}" type="presOf" srcId="{B75CD9AA-7FCD-40EB-861F-89AAAE954194}" destId="{1EB2FC1A-9392-4735-B118-4534BC6BE235}" srcOrd="0" destOrd="0" presId="urn:microsoft.com/office/officeart/2008/layout/AlternatingHexagons"/>
    <dgm:cxn modelId="{1FDE844B-3261-4592-8C85-B561622F0AD3}" srcId="{13749FA0-7383-4100-B917-5CB1BB61EFCF}" destId="{9FF4093C-4A0B-4B6E-95E2-1F6F4FBC567E}" srcOrd="1" destOrd="0" parTransId="{8379D26F-AC99-4A77-998D-06B7E7EFEF4E}" sibTransId="{0DDD4337-E03F-4C10-931D-CA589E74BA65}"/>
    <dgm:cxn modelId="{169E9377-5BF2-4C0E-A48C-FC1AD67277BA}" type="presOf" srcId="{13749FA0-7383-4100-B917-5CB1BB61EFCF}" destId="{EC6B0DF0-D093-4DA7-BFCF-D8D0040AF153}" srcOrd="0" destOrd="0" presId="urn:microsoft.com/office/officeart/2008/layout/AlternatingHexagons"/>
    <dgm:cxn modelId="{868B847F-AA56-4E83-A06A-2FB6944C3F25}" type="presOf" srcId="{F18227E9-3F80-43B8-AC6D-30891F6C2D63}" destId="{08E1DF52-B3B2-40EB-8B86-AC82E690604D}" srcOrd="0" destOrd="0" presId="urn:microsoft.com/office/officeart/2008/layout/AlternatingHexagons"/>
    <dgm:cxn modelId="{E2D0F48A-E56A-4009-BA81-9E53040EE8FA}" type="presOf" srcId="{BCDDBCA6-82C0-46A9-BB37-448D20E3B885}" destId="{71023577-8E5A-4F7C-9371-3821FDAF5579}" srcOrd="0" destOrd="0" presId="urn:microsoft.com/office/officeart/2008/layout/AlternatingHexagons"/>
    <dgm:cxn modelId="{C1D3039B-C0EF-4AD8-BE9A-89332D27D97F}" type="presOf" srcId="{DF69FABF-3CA4-462C-A842-0D837CEFB506}" destId="{3360E4C3-BFAD-4548-9C86-2F6A3C0024E7}" srcOrd="0" destOrd="0" presId="urn:microsoft.com/office/officeart/2008/layout/AlternatingHexagons"/>
    <dgm:cxn modelId="{1E2100B0-B6A4-4B71-9BE3-3407A2C5C7AB}" type="presOf" srcId="{0DDD4337-E03F-4C10-931D-CA589E74BA65}" destId="{BF3A525C-6898-4845-9E45-39B37E5A0AA2}" srcOrd="0" destOrd="0" presId="urn:microsoft.com/office/officeart/2008/layout/AlternatingHexagons"/>
    <dgm:cxn modelId="{2274A1CA-CD07-4681-9ADE-4A83897A9227}" srcId="{13749FA0-7383-4100-B917-5CB1BB61EFCF}" destId="{F18227E9-3F80-43B8-AC6D-30891F6C2D63}" srcOrd="0" destOrd="0" parTransId="{B8C52B11-9117-4316-87C4-B128BD4E3784}" sibTransId="{B75CD9AA-7FCD-40EB-861F-89AAAE954194}"/>
    <dgm:cxn modelId="{0C643AFA-246A-4914-AB5D-45CDCB1B3346}" srcId="{F18227E9-3F80-43B8-AC6D-30891F6C2D63}" destId="{DF69FABF-3CA4-462C-A842-0D837CEFB506}" srcOrd="0" destOrd="0" parTransId="{311598A6-F0D7-4005-8538-F786CE7A86FA}" sibTransId="{58941ED9-4EB6-42F0-9AFE-5BE6E8EE273A}"/>
    <dgm:cxn modelId="{93E9D9A9-0DE1-453E-BF7C-C32B59D65CFC}" type="presParOf" srcId="{EC6B0DF0-D093-4DA7-BFCF-D8D0040AF153}" destId="{7C2EC869-91EE-4492-A801-22814350B900}" srcOrd="0" destOrd="0" presId="urn:microsoft.com/office/officeart/2008/layout/AlternatingHexagons"/>
    <dgm:cxn modelId="{6AEB4D3B-EA17-42A1-B2A5-A89305AD9377}" type="presParOf" srcId="{7C2EC869-91EE-4492-A801-22814350B900}" destId="{08E1DF52-B3B2-40EB-8B86-AC82E690604D}" srcOrd="0" destOrd="0" presId="urn:microsoft.com/office/officeart/2008/layout/AlternatingHexagons"/>
    <dgm:cxn modelId="{355C9049-F873-41DC-A5DD-2E38A7C37E67}" type="presParOf" srcId="{7C2EC869-91EE-4492-A801-22814350B900}" destId="{3360E4C3-BFAD-4548-9C86-2F6A3C0024E7}" srcOrd="1" destOrd="0" presId="urn:microsoft.com/office/officeart/2008/layout/AlternatingHexagons"/>
    <dgm:cxn modelId="{C4A2C6F1-BD35-4887-BA64-38060C6B4619}" type="presParOf" srcId="{7C2EC869-91EE-4492-A801-22814350B900}" destId="{9EDB7005-6891-4620-A9C3-38A211303525}" srcOrd="2" destOrd="0" presId="urn:microsoft.com/office/officeart/2008/layout/AlternatingHexagons"/>
    <dgm:cxn modelId="{B9B7075A-BE27-4707-812F-8E27DB582E5F}" type="presParOf" srcId="{7C2EC869-91EE-4492-A801-22814350B900}" destId="{BF53304A-DE38-4383-8DB2-4D4F3147FC7E}" srcOrd="3" destOrd="0" presId="urn:microsoft.com/office/officeart/2008/layout/AlternatingHexagons"/>
    <dgm:cxn modelId="{94CC13A9-2BA4-40BB-85B5-CA683D71B0C6}" type="presParOf" srcId="{7C2EC869-91EE-4492-A801-22814350B900}" destId="{1EB2FC1A-9392-4735-B118-4534BC6BE235}" srcOrd="4" destOrd="0" presId="urn:microsoft.com/office/officeart/2008/layout/AlternatingHexagons"/>
    <dgm:cxn modelId="{000FFEED-39DB-4BF6-A1E2-7541C84B5DB6}" type="presParOf" srcId="{EC6B0DF0-D093-4DA7-BFCF-D8D0040AF153}" destId="{2605A73D-DC09-434C-B023-2CD2A07C59F2}" srcOrd="1" destOrd="0" presId="urn:microsoft.com/office/officeart/2008/layout/AlternatingHexagons"/>
    <dgm:cxn modelId="{E05207D0-8183-4F29-8EC8-6E9923BAD1F3}" type="presParOf" srcId="{EC6B0DF0-D093-4DA7-BFCF-D8D0040AF153}" destId="{9E40BB99-699A-406B-8C43-C9CE5C3E65CE}" srcOrd="2" destOrd="0" presId="urn:microsoft.com/office/officeart/2008/layout/AlternatingHexagons"/>
    <dgm:cxn modelId="{03EF3FF2-6D9A-49D5-96A2-E448316B4C8D}" type="presParOf" srcId="{9E40BB99-699A-406B-8C43-C9CE5C3E65CE}" destId="{D21A7C3A-2148-43F0-8F8F-D9083115B2A2}" srcOrd="0" destOrd="0" presId="urn:microsoft.com/office/officeart/2008/layout/AlternatingHexagons"/>
    <dgm:cxn modelId="{95444D27-2880-47AA-85B9-B1B910927BBB}" type="presParOf" srcId="{9E40BB99-699A-406B-8C43-C9CE5C3E65CE}" destId="{71023577-8E5A-4F7C-9371-3821FDAF5579}" srcOrd="1" destOrd="0" presId="urn:microsoft.com/office/officeart/2008/layout/AlternatingHexagons"/>
    <dgm:cxn modelId="{6ED97D46-17E3-480B-8772-6DC3E16BF620}" type="presParOf" srcId="{9E40BB99-699A-406B-8C43-C9CE5C3E65CE}" destId="{FFCEAD82-E0A8-4ECF-A97C-B10F5E41EB9C}" srcOrd="2" destOrd="0" presId="urn:microsoft.com/office/officeart/2008/layout/AlternatingHexagons"/>
    <dgm:cxn modelId="{E5357CEE-DE75-4E54-B680-6A4BA33E3655}" type="presParOf" srcId="{9E40BB99-699A-406B-8C43-C9CE5C3E65CE}" destId="{71CBC8D1-B96B-42C7-882D-D7CDE1A60A6B}" srcOrd="3" destOrd="0" presId="urn:microsoft.com/office/officeart/2008/layout/AlternatingHexagons"/>
    <dgm:cxn modelId="{D1F6A6D1-7208-41EA-B3E1-484588C3D74A}" type="presParOf" srcId="{9E40BB99-699A-406B-8C43-C9CE5C3E65CE}" destId="{BF3A525C-6898-4845-9E45-39B37E5A0AA2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E1DF52-B3B2-40EB-8B86-AC82E690604D}">
      <dsp:nvSpPr>
        <dsp:cNvPr id="0" name=""/>
        <dsp:cNvSpPr/>
      </dsp:nvSpPr>
      <dsp:spPr>
        <a:xfrm rot="5400000">
          <a:off x="2105587" y="218599"/>
          <a:ext cx="1382889" cy="12031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accent5"/>
              </a:solidFill>
            </a:rPr>
            <a:t>Smart Art</a:t>
          </a:r>
        </a:p>
      </dsp:txBody>
      <dsp:txXfrm rot="-5400000">
        <a:off x="2382960" y="344211"/>
        <a:ext cx="828143" cy="951889"/>
      </dsp:txXfrm>
    </dsp:sp>
    <dsp:sp modelId="{3360E4C3-BFAD-4548-9C86-2F6A3C0024E7}">
      <dsp:nvSpPr>
        <dsp:cNvPr id="0" name=""/>
        <dsp:cNvSpPr/>
      </dsp:nvSpPr>
      <dsp:spPr>
        <a:xfrm>
          <a:off x="3435096" y="405289"/>
          <a:ext cx="1543304" cy="829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accent5"/>
              </a:solidFill>
            </a:rPr>
            <a:t>Diagram</a:t>
          </a:r>
        </a:p>
      </dsp:txBody>
      <dsp:txXfrm>
        <a:off x="3435096" y="405289"/>
        <a:ext cx="1543304" cy="829733"/>
      </dsp:txXfrm>
    </dsp:sp>
    <dsp:sp modelId="{1EB2FC1A-9392-4735-B118-4534BC6BE235}">
      <dsp:nvSpPr>
        <dsp:cNvPr id="0" name=""/>
        <dsp:cNvSpPr/>
      </dsp:nvSpPr>
      <dsp:spPr>
        <a:xfrm rot="5400000">
          <a:off x="806224" y="218599"/>
          <a:ext cx="1382889" cy="12031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083597" y="344211"/>
        <a:ext cx="828143" cy="951889"/>
      </dsp:txXfrm>
    </dsp:sp>
    <dsp:sp modelId="{D21A7C3A-2148-43F0-8F8F-D9083115B2A2}">
      <dsp:nvSpPr>
        <dsp:cNvPr id="0" name=""/>
        <dsp:cNvSpPr/>
      </dsp:nvSpPr>
      <dsp:spPr>
        <a:xfrm rot="5400000">
          <a:off x="1453416" y="1392395"/>
          <a:ext cx="1382889" cy="12031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accent5"/>
              </a:solidFill>
            </a:rPr>
            <a:t>Diagram</a:t>
          </a:r>
        </a:p>
      </dsp:txBody>
      <dsp:txXfrm rot="-5400000">
        <a:off x="1730789" y="1518007"/>
        <a:ext cx="828143" cy="951889"/>
      </dsp:txXfrm>
    </dsp:sp>
    <dsp:sp modelId="{71023577-8E5A-4F7C-9371-3821FDAF5579}">
      <dsp:nvSpPr>
        <dsp:cNvPr id="0" name=""/>
        <dsp:cNvSpPr/>
      </dsp:nvSpPr>
      <dsp:spPr>
        <a:xfrm>
          <a:off x="0" y="1579085"/>
          <a:ext cx="1493520" cy="829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accent5"/>
              </a:solidFill>
            </a:rPr>
            <a:t>Smart Art</a:t>
          </a:r>
        </a:p>
      </dsp:txBody>
      <dsp:txXfrm>
        <a:off x="0" y="1579085"/>
        <a:ext cx="1493520" cy="829733"/>
      </dsp:txXfrm>
    </dsp:sp>
    <dsp:sp modelId="{BF3A525C-6898-4845-9E45-39B37E5A0AA2}">
      <dsp:nvSpPr>
        <dsp:cNvPr id="0" name=""/>
        <dsp:cNvSpPr/>
      </dsp:nvSpPr>
      <dsp:spPr>
        <a:xfrm rot="5400000">
          <a:off x="2752779" y="1392395"/>
          <a:ext cx="1382889" cy="120311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3030152" y="1518007"/>
        <a:ext cx="828143" cy="9518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FA55FD-C68A-A30B-89EF-F5EF0CF931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CMST 201: Spring 2025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551256-9DCD-FE26-6D19-542D23913F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589C9-A2B3-48AE-BDFC-AAC0F6E38DE8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4B948-715B-28FE-820A-29F9358600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For Class Use Only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A4A5A3-5400-723F-CD60-55F77A6594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34E48-91E0-4422-A815-80FBA1253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2345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/>
              <a:t>CMST 201: Spring 2025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4636EE9-B8EB-4FC0-825B-A8577BD75521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/>
              <a:t>For Class Use Only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EFFB67E-F296-4921-BA49-E3F83129F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3081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CMST 201: Spring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For Class Use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FB67E-F296-4921-BA49-E3F83129F9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77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74AF6-8A27-A848-7604-A5E5CB8B7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611ADF-6DEF-671D-D8AC-EAB8A64404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ADA3D3-5B9F-2F4A-BAC0-C799D8951D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ADAD2403-E8A9-5745-18C0-DC83FE8EE86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CMST 201: Spring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14C47-64D8-1A4A-A5AD-E5F155DB957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For Class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56CB9-3179-D863-E5F9-1B4A55BC38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FB67E-F296-4921-BA49-E3F83129F9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72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F51B4-BA4A-0A12-CB95-A43DFDDFD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E33D12-7677-3047-08CE-8524A129E2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E569B0-2A94-5CD8-36F0-9CB24F9176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Screen readers read the heading out before each item to make it easier to follow the table.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Don’t merge cells</a:t>
            </a: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3224ED07-E6E0-454A-9DFF-7AA50CBDD00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CMST 201: Spring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A5935-CDEC-3589-C7B9-4B42E55568E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For Class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C6E32-74A6-5BCE-0A3E-4C4C595C3F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FB67E-F296-4921-BA49-E3F83129F9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23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05EE3-12B7-BB1C-F5E2-EF2EF8AE3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8B2F30-6EE8-EFD0-A869-1210D1E369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0CF1DB-D370-62A3-776F-E1BE8DEEF5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4EC5EA42-7904-2BAC-DB04-8899F75590B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CMST 201: Spring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B9E87-589A-A490-D1F5-6A1FDD6DA52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For Class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4C7F4-89F2-29F8-CD81-B36C83AAAB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FB67E-F296-4921-BA49-E3F83129F9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34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5EDB2-A52D-EA0E-714D-DB297ED06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06A608-B22C-0168-B60B-E79EF55B99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5081AD-6097-C444-011C-5AE8B86D83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21C4F7B-BB74-A101-9128-8B7BA9D6015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CMST 201: Spring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A807F-0C74-F7A8-BD2D-99F3FA92BFE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For Class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515D3-85F0-4E57-348C-908440B997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FB67E-F296-4921-BA49-E3F83129F9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5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One in four adults has a disability according to the CDC. Not all disabilities are visible.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auditory, cognitive, learning, neurological, physical, speech, visual,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Temporary disabilities are more common than you might think.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When you help someone, you help everyone. Aunt May Parker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When we make the world better for those of us with disabilities, we make the world better for everyone.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Have you used an elevator? A cut-in in the sidewalk? Electric toothbrush, automatic door, subtitles?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Digital Accessibility is often less obvious. An obvious example of digital accessibility, is subtitles. 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CMST 201: Spring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For Class Use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FB67E-F296-4921-BA49-E3F83129F9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90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17F74-58C4-2C61-06EF-08373ADEB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AC0B0D-46D6-EC2A-DDE4-5499198924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9B4F33-1074-760D-41BC-5BCA2B2D8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Industry standards for color contrast ratios. </a:t>
            </a:r>
            <a:endParaRPr lang="en-US" sz="1200" dirty="0">
              <a:solidFill>
                <a:srgbClr val="000000"/>
              </a:solidFill>
            </a:endParaRPr>
          </a:p>
          <a:p>
            <a:pPr lvl="0"/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6861D23C-4C97-6C8D-62C5-D86B61E857F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CMST 201: Spring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6BAB0-6ABB-0837-B242-4F29202C8AD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For Class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49351-0BB6-2056-48DF-755796BBD7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FB67E-F296-4921-BA49-E3F83129F9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78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67BB4-8E97-37CF-024B-589F78F7E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D5B50C-E7CB-CFDF-A061-B9655A75B4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5F0733-84FA-1AEF-9920-574040ADD9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When text in a text box with a transparent fill is placed onto other elements, you need to measure contrast manually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4E1A4C0A-F918-E9D9-2691-BBEB3F60F49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CMST 201: Spring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E84CC-602D-CA2D-67DB-7310FF43E90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For Class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AFC30-12C7-CF50-B816-F2A88C51CE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FB67E-F296-4921-BA49-E3F83129F9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92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8B9F6-CC42-4F44-8229-04E791B6E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A5D1F2-3811-6CEF-2087-E67250F548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00BF29-4504-63A1-8181-3678F55625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47F789D4-2E23-B0C5-0D69-43C2D697500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CMST 201: Spring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486C5-79F0-105C-3FE5-1FDFEF4CC8A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For Class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BF1EE-BACB-D7B4-1EAA-DFC6703CD6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FB67E-F296-4921-BA49-E3F83129F9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5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BDBC1-8BDC-5C68-206B-DF6C70CC4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99CEC9-7C6D-F4C1-5387-BF35F7F714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D4FC67-15BA-1371-AA35-D2ABA7CB84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If you’re not sure, check it manually using the analyzer we looked at earlier</a:t>
            </a: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A5C9F067-29F1-E72E-FD43-3CB2AC6F583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CMST 201: Spring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94F8C-E4A1-C04F-A693-8A2F0912EC3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For Class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3EF4-897D-BA9C-E31E-4D02CC3CD4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FB67E-F296-4921-BA49-E3F83129F9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55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4D5C1-A947-F5B6-93A8-9EC96FCC0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F0963E-FBB8-D096-0471-6EE9CF77BF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79FEDD-E771-4542-A2B6-7E7165538E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Grayscale filter simulates monochromacy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Color should never be the only element you’re using to convey information</a:t>
            </a: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FCBF9EC-FFFC-A1E2-D47B-769517169E0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CMST 201: Spring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A37F1-5038-6F3C-17F5-FB5B900AE7A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For Class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CCD21-6C42-2330-0429-756CE2790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FB67E-F296-4921-BA49-E3F83129F9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58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FF1E0-B6BD-790D-827B-A85D2D8D9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EA8842-AA08-B602-49B3-B44194F546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16E64C-0077-2290-42F5-97E6E27FAC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Grayscale filter simulates monochromacy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Color alone should never be the only element you’re using to convey information</a:t>
            </a: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6B63A915-454F-9371-6780-ED32DDB43B9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CMST 201: Spring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C75D4-4C00-E461-2EB0-DBF1E2CC3E6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For Class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4A972-1BAC-D93A-D0A1-609264BF80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FB67E-F296-4921-BA49-E3F83129F9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11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EF266-44BC-94A2-A361-954F03243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E86211-F6A4-FCAD-687A-37E0ABA8EA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EF4DF3-7E95-B77A-E2DA-AC0B164EDD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Meaningful logical order. Textual descriptions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Slide Title fixing example. Hidden titles are necessary.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Reading order example on accessibility color slide</a:t>
            </a: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9DAD994-B369-688B-C258-6CF8F63C419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CMST 201: Spring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E0430-7613-533B-E9C2-7CFC863C459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For Class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FC4FC-E7DF-D695-E6BB-F96FC778A3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FB67E-F296-4921-BA49-E3F83129F9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87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DkBlu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6C893-1916-5F7B-9138-43362087C0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3" y="2828540"/>
            <a:ext cx="9144000" cy="1010604"/>
          </a:xfrm>
        </p:spPr>
        <p:txBody>
          <a:bodyPr anchor="b" anchorCtr="1"/>
          <a:lstStyle>
            <a:lvl1pPr algn="ctr">
              <a:defRPr sz="5400">
                <a:solidFill>
                  <a:srgbClr val="FFFFFF"/>
                </a:solidFill>
                <a:latin typeface="DIN Pro Medium" pitchFamily="2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4FE999-62B4-D78F-525A-64870ADDA645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1524003" y="3690655"/>
            <a:ext cx="9144000" cy="4335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defTabSz="914372" fontAlgn="auto">
              <a:spcAft>
                <a:spcPts val="0"/>
              </a:spcAft>
              <a:buNone/>
              <a:tabLst/>
              <a:defRPr lang="en-US" b="0" i="0" u="none" strike="noStrike" cap="none" spc="0" baseline="0">
                <a:solidFill>
                  <a:srgbClr val="00A9DB"/>
                </a:solidFill>
                <a:uFillTx/>
                <a:latin typeface="DIN Pro Medium" pitchFamily="2"/>
              </a:defRPr>
            </a:lvl1pPr>
          </a:lstStyle>
          <a:p>
            <a:pPr lvl="0"/>
            <a:r>
              <a:rPr lang="en-US"/>
              <a:t>Subhead Information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BF366A7D-7343-C4CD-BF01-066CB57473E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144966" y="6302566"/>
            <a:ext cx="3902073" cy="3481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defTabSz="914372" fontAlgn="auto">
              <a:spcAft>
                <a:spcPts val="0"/>
              </a:spcAft>
              <a:buNone/>
              <a:tabLst/>
              <a:defRPr lang="en-US" sz="2000" b="0" i="0" u="none" strike="noStrike" cap="none" spc="0" baseline="0">
                <a:solidFill>
                  <a:srgbClr val="A8A7AB"/>
                </a:solidFill>
                <a:uFillTx/>
                <a:latin typeface="Arno Pro Display" pitchFamily="18"/>
              </a:defRPr>
            </a:lvl1pPr>
          </a:lstStyle>
          <a:p>
            <a:pPr lvl="0"/>
            <a:r>
              <a:rPr lang="en-US"/>
              <a:t>Month 01, 2019</a:t>
            </a:r>
          </a:p>
        </p:txBody>
      </p:sp>
    </p:spTree>
    <p:extLst>
      <p:ext uri="{BB962C8B-B14F-4D97-AF65-F5344CB8AC3E}">
        <p14:creationId xmlns:p14="http://schemas.microsoft.com/office/powerpoint/2010/main" val="149487119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Divider_DkBlu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7E986F30-89B5-1050-455E-A2084C293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316940" y="0"/>
            <a:ext cx="887505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B9FF72CB-6904-9713-2A2C-B124C126B97A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2057400"/>
            <a:ext cx="12191996" cy="27432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372" fontAlgn="auto">
              <a:spcAft>
                <a:spcPts val="0"/>
              </a:spcAft>
              <a:buNone/>
              <a:tabLst/>
              <a:defRPr lang="en-US" sz="1600" b="0" i="1" u="none" strike="noStrike" cap="none" spc="0" baseline="0">
                <a:solidFill>
                  <a:srgbClr val="000000"/>
                </a:solidFill>
                <a:uFillTx/>
                <a:latin typeface="DIN Pro Medium" pitchFamily="2"/>
              </a:defRPr>
            </a:lvl1pPr>
          </a:lstStyle>
          <a:p>
            <a:pPr lvl="0"/>
            <a:r>
              <a:rPr lang="en-US"/>
              <a:t>Click icon to add photo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2BA385EA-0F73-0CB5-D916-0F707C038D5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0" y="5591967"/>
            <a:ext cx="12191996" cy="5040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defTabSz="914372" fontAlgn="auto">
              <a:spcAft>
                <a:spcPts val="0"/>
              </a:spcAft>
              <a:buNone/>
              <a:tabLst/>
              <a:defRPr lang="en-US" sz="3200" b="0" i="0" u="none" strike="noStrike" cap="none" spc="0" baseline="0">
                <a:solidFill>
                  <a:srgbClr val="FFFFFF"/>
                </a:solidFill>
                <a:uFillTx/>
                <a:latin typeface="DIN Pro Medium" pitchFamily="2"/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93270071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Divider_LtBlu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22ECE30D-06F8-D4BD-0012-A6285488A7D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0" y="3176982"/>
            <a:ext cx="12191996" cy="5040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defTabSz="914372" fontAlgn="auto">
              <a:spcAft>
                <a:spcPts val="0"/>
              </a:spcAft>
              <a:buNone/>
              <a:tabLst/>
              <a:defRPr lang="en-US" sz="3200" b="0" i="0" u="none" strike="noStrike" cap="none" spc="0" baseline="0">
                <a:solidFill>
                  <a:srgbClr val="FFFFFF"/>
                </a:solidFill>
                <a:uFillTx/>
                <a:latin typeface="DIN Pro Medium" pitchFamily="2"/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7B7B14-6A44-FC74-DA00-229615A45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940" y="0"/>
            <a:ext cx="8875056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6915671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Divider_WH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7A387E33-47C1-96FA-23F4-467AD1B00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566" y="0"/>
            <a:ext cx="887505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4FC07C68-990A-F13B-F0FE-6C2360780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3807305" y="0"/>
            <a:ext cx="887505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5A437429-9B04-C99A-FE60-23E639BFC1EE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2439683" y="0"/>
            <a:ext cx="7320887" cy="6864345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defTabSz="914372" fontAlgn="auto">
              <a:spcAft>
                <a:spcPts val="0"/>
              </a:spcAft>
              <a:buNone/>
              <a:tabLst/>
              <a:defRPr lang="en-US" sz="1600" b="0" i="1" u="none" strike="noStrike" cap="none" spc="0" baseline="0">
                <a:solidFill>
                  <a:srgbClr val="000000"/>
                </a:solidFill>
                <a:uFillTx/>
                <a:latin typeface="DIN Pro Medium" pitchFamily="2"/>
              </a:defRPr>
            </a:lvl1pPr>
          </a:lstStyle>
          <a:p>
            <a:pPr lvl="0"/>
            <a:r>
              <a:rPr lang="en-US"/>
              <a:t>Click icon to add photo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1DE256B-7DAB-2B9F-9F64-550D16740E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88934" y="2855223"/>
            <a:ext cx="5303062" cy="1147544"/>
          </a:xfrm>
          <a:solidFill>
            <a:srgbClr val="003750"/>
          </a:solidFill>
        </p:spPr>
        <p:txBody>
          <a:bodyPr anchorCtr="1"/>
          <a:lstStyle>
            <a:lvl1pPr algn="ctr">
              <a:defRPr sz="3200">
                <a:solidFill>
                  <a:srgbClr val="F2F2F2"/>
                </a:solidFill>
                <a:latin typeface="DIN Pro Medium" pitchFamily="2"/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78042329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Slide_DkBlu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914E6EDE-70C4-899D-F2A9-5EF0B08B8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799991">
            <a:off x="4762752" y="10"/>
            <a:ext cx="7429243" cy="574077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941FD9D-6A68-9195-79A3-FD11203545C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114425" y="2406655"/>
            <a:ext cx="5486400" cy="18081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372" fontAlgn="auto">
              <a:spcAft>
                <a:spcPts val="0"/>
              </a:spcAft>
              <a:buNone/>
              <a:tabLst/>
              <a:defRPr lang="en-US" sz="4400" b="1" i="1" u="none" strike="noStrike" cap="none" spc="0" baseline="0">
                <a:solidFill>
                  <a:srgbClr val="FFFFFF"/>
                </a:solidFill>
                <a:uFillTx/>
                <a:latin typeface="Arno Pro Semibold Italic Displa" pitchFamily="18"/>
              </a:defRPr>
            </a:lvl1pPr>
          </a:lstStyle>
          <a:p>
            <a:pPr lvl="0"/>
            <a:r>
              <a:rPr lang="en-US"/>
              <a:t>This is what a quote would look like here.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210D1FD6-4E97-93B6-21AA-B61C3210C87D}"/>
              </a:ext>
            </a:extLst>
          </p:cNvPr>
          <p:cNvSpPr txBox="1"/>
          <p:nvPr/>
        </p:nvSpPr>
        <p:spPr>
          <a:xfrm>
            <a:off x="1061645" y="1353869"/>
            <a:ext cx="1148157" cy="26468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600" b="1" i="0" u="none" strike="noStrike" kern="1200" cap="none" spc="0" baseline="0">
                <a:ln w="0">
                  <a:solidFill>
                    <a:srgbClr val="00A9DB"/>
                  </a:solidFill>
                  <a:prstDash val="solid"/>
                </a:ln>
                <a:noFill/>
                <a:uFillTx/>
                <a:latin typeface="Arno Pro Bold Display" pitchFamily="18"/>
              </a:rPr>
              <a:t>“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A454710-CAAA-F0E6-FE6D-EF9C1A0171A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127126" y="4214817"/>
            <a:ext cx="3994154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372" fontAlgn="auto">
              <a:spcAft>
                <a:spcPts val="0"/>
              </a:spcAft>
              <a:buNone/>
              <a:tabLst/>
              <a:defRPr lang="en-US" sz="1800" b="0" i="0" u="none" strike="noStrike" cap="none" spc="0" baseline="0">
                <a:solidFill>
                  <a:srgbClr val="00A9DB"/>
                </a:solidFill>
                <a:uFillTx/>
                <a:latin typeface="DIN Pro Medium" pitchFamily="2"/>
              </a:defRPr>
            </a:lvl1pPr>
          </a:lstStyle>
          <a:p>
            <a:pPr lvl="0"/>
            <a:r>
              <a:rPr lang="en-US"/>
              <a:t>Name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8BD8BC26-6C73-37F5-94C1-8EA516D221E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127126" y="4524195"/>
            <a:ext cx="3994154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372" fontAlgn="auto">
              <a:spcAft>
                <a:spcPts val="0"/>
              </a:spcAft>
              <a:buNone/>
              <a:tabLst/>
              <a:defRPr lang="en-US" sz="1400" b="0" i="0" u="none" strike="noStrike" cap="none" spc="0" baseline="0">
                <a:solidFill>
                  <a:srgbClr val="00A9DB"/>
                </a:solidFill>
                <a:uFillTx/>
                <a:latin typeface="DIN Pro Medium" pitchFamily="2"/>
              </a:defRPr>
            </a:lvl1pPr>
          </a:lstStyle>
          <a:p>
            <a:pPr lvl="0"/>
            <a:r>
              <a:rPr lang="en-US"/>
              <a:t>Title or additional info</a:t>
            </a:r>
          </a:p>
        </p:txBody>
      </p:sp>
    </p:spTree>
    <p:extLst>
      <p:ext uri="{BB962C8B-B14F-4D97-AF65-F5344CB8AC3E}">
        <p14:creationId xmlns:p14="http://schemas.microsoft.com/office/powerpoint/2010/main" val="214945235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Slide_LtBlu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0EFCE1C-0ACB-0E00-E1FD-D0570297C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316940" y="0"/>
            <a:ext cx="887505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C8CC7EF-867D-ED3D-B80E-0196F44E641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114425" y="2406655"/>
            <a:ext cx="5486400" cy="18081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372" fontAlgn="auto">
              <a:spcAft>
                <a:spcPts val="0"/>
              </a:spcAft>
              <a:buNone/>
              <a:tabLst/>
              <a:defRPr lang="en-US" sz="4400" b="1" i="1" u="none" strike="noStrike" cap="none" spc="0" baseline="0">
                <a:solidFill>
                  <a:srgbClr val="003750"/>
                </a:solidFill>
                <a:uFillTx/>
                <a:latin typeface="Arno Pro Semibold Italic Displa" pitchFamily="18"/>
              </a:defRPr>
            </a:lvl1pPr>
          </a:lstStyle>
          <a:p>
            <a:pPr lvl="0"/>
            <a:r>
              <a:rPr lang="en-US"/>
              <a:t>This is what a quote would look like here.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2666A469-5F13-DD44-1284-0284952D35C0}"/>
              </a:ext>
            </a:extLst>
          </p:cNvPr>
          <p:cNvSpPr txBox="1"/>
          <p:nvPr/>
        </p:nvSpPr>
        <p:spPr>
          <a:xfrm>
            <a:off x="1061645" y="1353869"/>
            <a:ext cx="1148157" cy="26468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600" b="1" i="0" u="none" strike="noStrike" kern="1200" cap="none" spc="0" baseline="0">
                <a:ln w="0">
                  <a:solidFill>
                    <a:srgbClr val="00A9DB"/>
                  </a:solidFill>
                  <a:prstDash val="solid"/>
                </a:ln>
                <a:noFill/>
                <a:uFillTx/>
                <a:latin typeface="Arno Pro Bold Display" pitchFamily="18"/>
              </a:rPr>
              <a:t>“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14EDA79-A9E1-961E-A7CA-6EF802D0D80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127126" y="4214817"/>
            <a:ext cx="3994154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372" fontAlgn="auto">
              <a:spcAft>
                <a:spcPts val="0"/>
              </a:spcAft>
              <a:buNone/>
              <a:tabLst/>
              <a:defRPr lang="en-US" sz="1800" b="0" i="0" u="none" strike="noStrike" cap="none" spc="0" baseline="0">
                <a:solidFill>
                  <a:srgbClr val="00A9DB"/>
                </a:solidFill>
                <a:uFillTx/>
                <a:latin typeface="DIN Pro Medium" pitchFamily="2"/>
              </a:defRPr>
            </a:lvl1pPr>
          </a:lstStyle>
          <a:p>
            <a:pPr lvl="0"/>
            <a:r>
              <a:rPr lang="en-US"/>
              <a:t>Name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9D00929B-6EEC-3530-54A3-0064CC59B51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127126" y="4524195"/>
            <a:ext cx="3994154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372" fontAlgn="auto">
              <a:spcAft>
                <a:spcPts val="0"/>
              </a:spcAft>
              <a:buNone/>
              <a:tabLst/>
              <a:defRPr lang="en-US" sz="1400" b="0" i="0" u="none" strike="noStrike" cap="none" spc="0" baseline="0">
                <a:solidFill>
                  <a:srgbClr val="00A9DB"/>
                </a:solidFill>
                <a:uFillTx/>
                <a:latin typeface="DIN Pro Medium" pitchFamily="2"/>
              </a:defRPr>
            </a:lvl1pPr>
          </a:lstStyle>
          <a:p>
            <a:pPr lvl="0"/>
            <a:r>
              <a:rPr lang="en-US"/>
              <a:t>Title or additional info</a:t>
            </a:r>
          </a:p>
        </p:txBody>
      </p:sp>
    </p:spTree>
    <p:extLst>
      <p:ext uri="{BB962C8B-B14F-4D97-AF65-F5344CB8AC3E}">
        <p14:creationId xmlns:p14="http://schemas.microsoft.com/office/powerpoint/2010/main" val="92953607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HexImages_DkBlu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6E2E8706-1706-57FD-2DB4-B67EC0B70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232" y="0"/>
            <a:ext cx="887505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970337CC-C946-8F22-C9E1-99446C3B2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799991">
            <a:off x="-1281184" y="3948708"/>
            <a:ext cx="9091860" cy="702552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E4C7EA8C-41D9-E56E-6379-67379143A10D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5999561" y="2991331"/>
            <a:ext cx="4033317" cy="3897154"/>
          </a:xfrm>
          <a:prstGeom prst="rect">
            <a:avLst/>
          </a:prstGeom>
          <a:solidFill>
            <a:srgbClr val="D9D9D9"/>
          </a:solidFill>
          <a:ln w="57150">
            <a:solidFill>
              <a:srgbClr val="00A9DB">
                <a:alpha val="75000"/>
              </a:srgbClr>
            </a:solidFill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372" fontAlgn="auto">
              <a:spcAft>
                <a:spcPts val="0"/>
              </a:spcAft>
              <a:buNone/>
              <a:tabLst/>
              <a:defRPr lang="en-US" sz="1600" b="0" i="1" u="none" strike="noStrike" cap="none" spc="0" baseline="0">
                <a:solidFill>
                  <a:srgbClr val="FFFFFF"/>
                </a:solidFill>
                <a:uFillTx/>
                <a:latin typeface="DIN Pro Medium" pitchFamily="2"/>
              </a:defRPr>
            </a:lvl1pPr>
          </a:lstStyle>
          <a:p>
            <a:pPr lvl="0"/>
            <a:r>
              <a:rPr lang="en-US"/>
              <a:t>Click icon to add photo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FA5DF084-7447-A721-2124-A24F09C34B6D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2081284" y="-20317"/>
            <a:ext cx="5187638" cy="5254700"/>
          </a:xfrm>
          <a:prstGeom prst="rect">
            <a:avLst/>
          </a:prstGeom>
          <a:solidFill>
            <a:srgbClr val="D9D9D9"/>
          </a:solidFill>
          <a:ln w="57150">
            <a:solidFill>
              <a:srgbClr val="00A9DB">
                <a:alpha val="75000"/>
              </a:srgbClr>
            </a:solidFill>
            <a:prstDash val="solid"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defTabSz="914372" fontAlgn="auto">
              <a:spcAft>
                <a:spcPts val="0"/>
              </a:spcAft>
              <a:buNone/>
              <a:tabLst/>
              <a:defRPr lang="en-US" sz="1600" b="0" i="1" u="none" strike="noStrike" cap="none" spc="0" baseline="0">
                <a:solidFill>
                  <a:srgbClr val="003750"/>
                </a:solidFill>
                <a:uFillTx/>
                <a:latin typeface="DIN Pro Medium" pitchFamily="2"/>
              </a:defRPr>
            </a:lvl1pPr>
          </a:lstStyle>
          <a:p>
            <a:pPr lvl="0"/>
            <a:r>
              <a:rPr lang="en-US"/>
              <a:t>Click icon to add photo</a:t>
            </a:r>
          </a:p>
        </p:txBody>
      </p:sp>
    </p:spTree>
    <p:extLst>
      <p:ext uri="{BB962C8B-B14F-4D97-AF65-F5344CB8AC3E}">
        <p14:creationId xmlns:p14="http://schemas.microsoft.com/office/powerpoint/2010/main" val="311746029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HexImages_WH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DAF645C4-14ED-5D9A-F3A3-2237D1C5F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108" y="0"/>
            <a:ext cx="887505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4144075B-F63B-408A-F133-B11703BB6B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9823" b="-1"/>
          <a:stretch>
            <a:fillRect/>
          </a:stretch>
        </p:blipFill>
        <p:spPr>
          <a:xfrm rot="10799991">
            <a:off x="-2104208" y="-30478"/>
            <a:ext cx="8875056" cy="481274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E31D669A-1E10-1886-E067-933604419D73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2333320" y="2991331"/>
            <a:ext cx="4033317" cy="3897154"/>
          </a:xfrm>
          <a:prstGeom prst="rect">
            <a:avLst/>
          </a:prstGeom>
          <a:solidFill>
            <a:srgbClr val="D9D9D9"/>
          </a:solidFill>
          <a:ln w="57150">
            <a:solidFill>
              <a:srgbClr val="00A9DB">
                <a:alpha val="75000"/>
              </a:srgbClr>
            </a:solidFill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372" fontAlgn="auto">
              <a:spcAft>
                <a:spcPts val="0"/>
              </a:spcAft>
              <a:buNone/>
              <a:tabLst/>
              <a:defRPr lang="en-US" sz="1600" b="0" i="1" u="none" strike="noStrike" cap="none" spc="0" baseline="0">
                <a:solidFill>
                  <a:srgbClr val="FFFFFF"/>
                </a:solidFill>
                <a:uFillTx/>
                <a:latin typeface="DIN Pro Medium" pitchFamily="2"/>
              </a:defRPr>
            </a:lvl1pPr>
          </a:lstStyle>
          <a:p>
            <a:pPr lvl="0"/>
            <a:r>
              <a:rPr lang="en-US"/>
              <a:t>Click icon to add photo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3CA00092-513C-3679-A89E-BD74CAFF0BE4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4214881" y="-71122"/>
            <a:ext cx="5187638" cy="5254700"/>
          </a:xfrm>
          <a:prstGeom prst="rect">
            <a:avLst/>
          </a:prstGeom>
          <a:solidFill>
            <a:srgbClr val="D9D9D9"/>
          </a:solidFill>
          <a:ln w="57150">
            <a:solidFill>
              <a:srgbClr val="00A9DB">
                <a:alpha val="75000"/>
              </a:srgbClr>
            </a:solidFill>
            <a:prstDash val="solid"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defTabSz="914372" fontAlgn="auto">
              <a:spcAft>
                <a:spcPts val="0"/>
              </a:spcAft>
              <a:buNone/>
              <a:tabLst/>
              <a:defRPr lang="en-US" sz="1600" b="0" i="1" u="none" strike="noStrike" cap="none" spc="0" baseline="0">
                <a:solidFill>
                  <a:srgbClr val="003750"/>
                </a:solidFill>
                <a:uFillTx/>
                <a:latin typeface="DIN Pro Medium" pitchFamily="2"/>
              </a:defRPr>
            </a:lvl1pPr>
          </a:lstStyle>
          <a:p>
            <a:pPr lvl="0"/>
            <a:r>
              <a:rPr lang="en-US"/>
              <a:t>Click icon to add photo</a:t>
            </a:r>
          </a:p>
        </p:txBody>
      </p:sp>
    </p:spTree>
    <p:extLst>
      <p:ext uri="{BB962C8B-B14F-4D97-AF65-F5344CB8AC3E}">
        <p14:creationId xmlns:p14="http://schemas.microsoft.com/office/powerpoint/2010/main" val="320169460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Slide_WH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39CDE-6E2E-0F66-E97F-98E23E8F2E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330323"/>
            <a:ext cx="5257800" cy="933904"/>
          </a:xfrm>
        </p:spPr>
        <p:txBody>
          <a:bodyPr/>
          <a:lstStyle>
            <a:lvl1pPr>
              <a:defRPr sz="4000">
                <a:solidFill>
                  <a:srgbClr val="003750"/>
                </a:solidFill>
                <a:latin typeface="DIN Pro Medium" pitchFamily="2"/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60C5846-1F52-5ACD-C78C-EC83A38DEB31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38203" y="2387598"/>
            <a:ext cx="5257800" cy="35274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28590" marR="0" lvl="0" indent="-228590" defTabSz="914372" fontAlgn="auto">
              <a:spcAft>
                <a:spcPts val="0"/>
              </a:spcAft>
              <a:buSzPct val="100000"/>
              <a:buFont typeface="Arial" pitchFamily="34"/>
              <a:tabLst/>
              <a:defRPr lang="en-US" sz="2000" b="0" i="0" u="none" strike="noStrike" cap="none" spc="0" baseline="0">
                <a:solidFill>
                  <a:srgbClr val="00A9DB"/>
                </a:solidFill>
                <a:uFillTx/>
                <a:latin typeface="DIN Pro Medium" pitchFamily="2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B0E7C343-11C6-D675-32B0-F982F80C6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799991">
            <a:off x="3316940" y="0"/>
            <a:ext cx="8875056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87389944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Slide_WH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C230728B-8754-D651-6FAA-F12B3BFA6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799991" flipH="1">
            <a:off x="3316940" y="0"/>
            <a:ext cx="887505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013BD2C-0684-EDE7-8505-A7A0088FC9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040584"/>
            <a:ext cx="7473948" cy="1993062"/>
          </a:xfrm>
        </p:spPr>
        <p:txBody>
          <a:bodyPr/>
          <a:lstStyle>
            <a:lvl1pPr algn="r">
              <a:defRPr sz="15000">
                <a:ln w="0">
                  <a:solidFill>
                    <a:srgbClr val="00A9DB"/>
                  </a:solidFill>
                  <a:prstDash val="solid"/>
                </a:ln>
                <a:noFill/>
                <a:latin typeface="DIN Pro Medium" pitchFamily="2"/>
              </a:defRPr>
            </a:lvl1pPr>
          </a:lstStyle>
          <a:p>
            <a:pPr lvl="0"/>
            <a:r>
              <a:rPr lang="en-US"/>
              <a:t>44%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94DCDB1-5770-0B1E-2B28-4A5C39660B40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560634" y="3547359"/>
            <a:ext cx="7473948" cy="6121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372" fontAlgn="auto">
              <a:spcAft>
                <a:spcPts val="0"/>
              </a:spcAft>
              <a:buNone/>
              <a:tabLst/>
              <a:defRPr lang="en-US" sz="3600" b="0" i="0" u="none" strike="noStrike" cap="none" spc="0" baseline="0">
                <a:solidFill>
                  <a:srgbClr val="003750"/>
                </a:solidFill>
                <a:uFillTx/>
                <a:latin typeface="DIN Pro Medium" pitchFamily="2"/>
              </a:defRPr>
            </a:lvl1pPr>
          </a:lstStyle>
          <a:p>
            <a:pPr lvl="0"/>
            <a:r>
              <a:rPr lang="en-US"/>
              <a:t>Stat Description</a:t>
            </a:r>
          </a:p>
        </p:txBody>
      </p:sp>
    </p:spTree>
    <p:extLst>
      <p:ext uri="{BB962C8B-B14F-4D97-AF65-F5344CB8AC3E}">
        <p14:creationId xmlns:p14="http://schemas.microsoft.com/office/powerpoint/2010/main" val="2027859872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Slide_DkBlu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8F51E442-746F-7681-A1D9-9D8F3A3E1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799991">
            <a:off x="4183215" y="0"/>
            <a:ext cx="887505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734E8C5-3A5C-7853-7DC1-32FE75150C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442920"/>
            <a:ext cx="7473948" cy="1993062"/>
          </a:xfrm>
        </p:spPr>
        <p:txBody>
          <a:bodyPr/>
          <a:lstStyle>
            <a:lvl1pPr algn="r">
              <a:defRPr sz="15000">
                <a:ln w="0">
                  <a:solidFill>
                    <a:srgbClr val="00A9DB"/>
                  </a:solidFill>
                  <a:prstDash val="solid"/>
                </a:ln>
                <a:noFill/>
                <a:latin typeface="DIN Pro Medium" pitchFamily="2"/>
              </a:defRPr>
            </a:lvl1pPr>
          </a:lstStyle>
          <a:p>
            <a:pPr lvl="0"/>
            <a:r>
              <a:rPr lang="en-US"/>
              <a:t>44%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9CB58F5-0D54-F466-C494-90747DFF257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560634" y="3949695"/>
            <a:ext cx="7473948" cy="6121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372" fontAlgn="auto">
              <a:spcAft>
                <a:spcPts val="0"/>
              </a:spcAft>
              <a:buNone/>
              <a:tabLst/>
              <a:defRPr lang="en-US" sz="3600" b="0" i="0" u="none" strike="noStrike" cap="none" spc="0" baseline="0">
                <a:solidFill>
                  <a:srgbClr val="FFFFFF"/>
                </a:solidFill>
                <a:uFillTx/>
                <a:latin typeface="DIN Pro Medium" pitchFamily="2"/>
              </a:defRPr>
            </a:lvl1pPr>
          </a:lstStyle>
          <a:p>
            <a:pPr lvl="0"/>
            <a:r>
              <a:rPr lang="en-US"/>
              <a:t>Stat Description</a:t>
            </a:r>
          </a:p>
        </p:txBody>
      </p:sp>
    </p:spTree>
    <p:extLst>
      <p:ext uri="{BB962C8B-B14F-4D97-AF65-F5344CB8AC3E}">
        <p14:creationId xmlns:p14="http://schemas.microsoft.com/office/powerpoint/2010/main" val="143082411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_LtBlu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06765-2C9E-DE74-87AF-246D1C0CD2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8912" y="2828540"/>
            <a:ext cx="9144000" cy="1010604"/>
          </a:xfrm>
        </p:spPr>
        <p:txBody>
          <a:bodyPr anchor="b"/>
          <a:lstStyle>
            <a:lvl1pPr>
              <a:defRPr sz="5400">
                <a:solidFill>
                  <a:srgbClr val="FFFFFF"/>
                </a:solidFill>
                <a:latin typeface="DIN Pro Medium" pitchFamily="2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537861-1929-0DEB-63E8-6189B9AE0A4B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438912" y="3690655"/>
            <a:ext cx="9144000" cy="4335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372" fontAlgn="auto">
              <a:spcAft>
                <a:spcPts val="0"/>
              </a:spcAft>
              <a:buNone/>
              <a:tabLst/>
              <a:defRPr lang="en-US" b="0" i="0" u="none" strike="noStrike" cap="none" spc="0" baseline="0">
                <a:solidFill>
                  <a:srgbClr val="003750"/>
                </a:solidFill>
                <a:uFillTx/>
                <a:latin typeface="DIN Pro Medium" pitchFamily="2"/>
              </a:defRPr>
            </a:lvl1pPr>
          </a:lstStyle>
          <a:p>
            <a:pPr lvl="0"/>
            <a:r>
              <a:rPr lang="en-US"/>
              <a:t>Subhead Information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4068E87-2F4C-6083-5523-550F47D2C74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38912" y="6302566"/>
            <a:ext cx="3902073" cy="3481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372" fontAlgn="auto">
              <a:spcAft>
                <a:spcPts val="0"/>
              </a:spcAft>
              <a:buNone/>
              <a:tabLst/>
              <a:defRPr lang="en-US" sz="2000" b="0" i="0" u="none" strike="noStrike" cap="none" spc="0" baseline="0">
                <a:solidFill>
                  <a:srgbClr val="000000"/>
                </a:solidFill>
                <a:uFillTx/>
                <a:latin typeface="Arno Pro Display" pitchFamily="18"/>
              </a:defRPr>
            </a:lvl1pPr>
          </a:lstStyle>
          <a:p>
            <a:pPr lvl="0"/>
            <a:r>
              <a:rPr lang="en-US"/>
              <a:t>Month 01, 2019</a:t>
            </a:r>
          </a:p>
        </p:txBody>
      </p:sp>
    </p:spTree>
    <p:extLst>
      <p:ext uri="{BB962C8B-B14F-4D97-AF65-F5344CB8AC3E}">
        <p14:creationId xmlns:p14="http://schemas.microsoft.com/office/powerpoint/2010/main" val="4267880324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6D748101-AD3E-51D8-0AFA-D1DF809FFD62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4109706" y="1137605"/>
            <a:ext cx="3972592" cy="4582789"/>
          </a:xfrm>
          <a:prstGeom prst="rect">
            <a:avLst/>
          </a:prstGeom>
          <a:solidFill>
            <a:srgbClr val="A8A7AB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28590" marR="0" lvl="0" indent="-228590" defTabSz="914372" fontAlgn="auto">
              <a:spcAft>
                <a:spcPts val="0"/>
              </a:spcAft>
              <a:buSzPct val="100000"/>
              <a:buFont typeface="Arial" pitchFamily="34"/>
              <a:tabLst/>
              <a:defRPr lang="en-US" sz="1600" b="0" i="1" u="none" strike="noStrike" cap="none" spc="0" baseline="0">
                <a:solidFill>
                  <a:srgbClr val="003750"/>
                </a:solidFill>
                <a:uFillTx/>
                <a:latin typeface="DIN Pro Medium" pitchFamily="2"/>
              </a:defRPr>
            </a:lvl1pPr>
            <a:lvl2pPr marL="0" marR="0" lvl="0" indent="0" algn="ctr" defTabSz="914372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1600" b="0" i="1" u="none" strike="noStrike" cap="none" spc="0" baseline="0">
                <a:solidFill>
                  <a:srgbClr val="003750"/>
                </a:solidFill>
                <a:uFillTx/>
                <a:latin typeface="DIN Pro Medium" pitchFamily="2"/>
              </a:defRPr>
            </a:lvl2pPr>
          </a:lstStyle>
          <a:p>
            <a:pPr lvl="0"/>
            <a:r>
              <a:rPr lang="en-US"/>
              <a:t>Click icon to add photo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5792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_WH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18A70-A9DC-6EE0-3041-EBB962397E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62722" y="2828540"/>
            <a:ext cx="9144000" cy="1010604"/>
          </a:xfrm>
        </p:spPr>
        <p:txBody>
          <a:bodyPr anchor="b"/>
          <a:lstStyle>
            <a:lvl1pPr algn="r">
              <a:defRPr sz="5400">
                <a:solidFill>
                  <a:srgbClr val="003750"/>
                </a:solidFill>
                <a:latin typeface="DIN Pro Medium" pitchFamily="2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D226BC-96AB-B3D0-F935-E5FCDF73B8AF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2762722" y="3690655"/>
            <a:ext cx="9144000" cy="4335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372" fontAlgn="auto">
              <a:spcAft>
                <a:spcPts val="0"/>
              </a:spcAft>
              <a:buNone/>
              <a:tabLst/>
              <a:defRPr lang="en-US" b="0" i="0" u="none" strike="noStrike" cap="none" spc="0" baseline="0">
                <a:solidFill>
                  <a:srgbClr val="00A9DB"/>
                </a:solidFill>
                <a:uFillTx/>
                <a:latin typeface="DIN Pro Medium" pitchFamily="2"/>
              </a:defRPr>
            </a:lvl1pPr>
          </a:lstStyle>
          <a:p>
            <a:pPr lvl="0"/>
            <a:r>
              <a:rPr lang="en-US"/>
              <a:t>Subhead Information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DB0FB74E-46B8-0DFA-674A-233E095521A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004648" y="6302566"/>
            <a:ext cx="3902073" cy="3481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372" fontAlgn="auto">
              <a:spcAft>
                <a:spcPts val="0"/>
              </a:spcAft>
              <a:buNone/>
              <a:tabLst/>
              <a:defRPr lang="en-US" sz="2000" b="0" i="0" u="none" strike="noStrike" cap="none" spc="0" baseline="0">
                <a:solidFill>
                  <a:srgbClr val="A8A7AB"/>
                </a:solidFill>
                <a:uFillTx/>
                <a:latin typeface="Arno Pro Display" pitchFamily="18"/>
              </a:defRPr>
            </a:lvl1pPr>
          </a:lstStyle>
          <a:p>
            <a:pPr lvl="0"/>
            <a:r>
              <a:rPr lang="en-US"/>
              <a:t>Month 01, 2019</a:t>
            </a:r>
          </a:p>
        </p:txBody>
      </p:sp>
    </p:spTree>
    <p:extLst>
      <p:ext uri="{BB962C8B-B14F-4D97-AF65-F5344CB8AC3E}">
        <p14:creationId xmlns:p14="http://schemas.microsoft.com/office/powerpoint/2010/main" val="57880467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foSlideWithPic_DkBlu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C93CCECD-F775-BDD9-3CAD-371CBA28C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799991" flipH="1">
            <a:off x="3316940" y="6922"/>
            <a:ext cx="887505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89B11F79-C41F-BC44-5173-A83A8A10B5F2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6102723" y="0"/>
            <a:ext cx="6098407" cy="6864922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372" fontAlgn="auto">
              <a:spcAft>
                <a:spcPts val="0"/>
              </a:spcAft>
              <a:buNone/>
              <a:tabLst/>
              <a:defRPr lang="en-US" sz="1600" b="0" i="1" u="none" strike="noStrike" cap="none" spc="0" baseline="0">
                <a:solidFill>
                  <a:srgbClr val="000000"/>
                </a:solidFill>
                <a:uFillTx/>
                <a:latin typeface="DIN Pro Medium" pitchFamily="2"/>
              </a:defRPr>
            </a:lvl1pPr>
          </a:lstStyle>
          <a:p>
            <a:pPr lvl="0"/>
            <a:r>
              <a:rPr lang="en-US"/>
              <a:t>Click icon to add photo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F93A7F1D-726B-F71A-6AF1-89D3D836FEA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0818" y="1964341"/>
            <a:ext cx="5102900" cy="6064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372" fontAlgn="auto">
              <a:spcAft>
                <a:spcPts val="0"/>
              </a:spcAft>
              <a:buNone/>
              <a:tabLst/>
              <a:defRPr lang="en-US" sz="4000" b="0" i="0" u="none" strike="noStrike" cap="none" spc="0" baseline="0">
                <a:solidFill>
                  <a:srgbClr val="FFFFFF"/>
                </a:solidFill>
                <a:uFillTx/>
                <a:latin typeface="DIN Pro Medium" pitchFamily="2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56CB9D8F-A7C9-E11C-14E9-C9ADE230A25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0397" y="2809878"/>
            <a:ext cx="5103815" cy="27971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372" fontAlgn="auto"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FFFFFF"/>
                </a:solidFill>
                <a:uFillTx/>
                <a:latin typeface="Arno Pro Display" pitchFamily="18"/>
              </a:defRPr>
            </a:lvl1pPr>
            <a:lvl2pPr marL="0" marR="0" lvl="0" indent="0" defTabSz="914372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FFFFFF"/>
                </a:solidFill>
                <a:uFillTx/>
                <a:latin typeface="Arno Pro Display" pitchFamily="18"/>
              </a:defRPr>
            </a:lvl2pPr>
            <a:lvl3pPr marL="0" marR="0" lvl="0" indent="0" defTabSz="914372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FFFFFF"/>
                </a:solidFill>
                <a:uFillTx/>
                <a:latin typeface="Arno Pro Display" pitchFamily="18"/>
              </a:defRPr>
            </a:lvl3pPr>
            <a:lvl4pPr marL="0" marR="0" lvl="0" indent="0" defTabSz="914372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FFFFFF"/>
                </a:solidFill>
                <a:uFillTx/>
                <a:latin typeface="Arno Pro Display" pitchFamily="18"/>
              </a:defRPr>
            </a:lvl4pPr>
            <a:lvl5pPr marL="0" marR="0" lvl="0" indent="0" defTabSz="914372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FFFFFF"/>
                </a:solidFill>
                <a:uFillTx/>
                <a:latin typeface="Arno Pro Display" pitchFamily="18"/>
              </a:defRPr>
            </a:lvl5pPr>
            <a:lvl6pPr marL="0" marR="0" lvl="0" indent="0" defTabSz="914372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FFFFFF"/>
                </a:solidFill>
                <a:uFillTx/>
                <a:latin typeface="Arno Pro Display" pitchFamily="18"/>
              </a:defRPr>
            </a:lvl6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/>
          </a:p>
          <a:p>
            <a:pPr lvl="0"/>
            <a:r>
              <a:rPr lang="en-US"/>
              <a:t>Nunc viverra imperdiet enim. Fusce est. Vivamus a tellus.</a:t>
            </a:r>
          </a:p>
          <a:p>
            <a:pPr lvl="0"/>
            <a:endParaRPr lang="en-US"/>
          </a:p>
          <a:p>
            <a:pPr lvl="0"/>
            <a:r>
              <a:rPr lang="en-US"/>
              <a:t>Pellentesque habitant morbi tristique senectus et netus et malesuada fames ac turpis egestas. Proin pharetra nonummy pede. Mauris et orci.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893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foSlideWithPics_LtBlu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E9E189B-7BEA-F56E-B3CD-D6DBC8227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25610" y="0"/>
            <a:ext cx="887505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2903C5D2-750C-5DB9-D0E9-BF20672C9A6C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0818" y="1964341"/>
            <a:ext cx="5102900" cy="6064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372" fontAlgn="auto">
              <a:spcAft>
                <a:spcPts val="0"/>
              </a:spcAft>
              <a:buNone/>
              <a:tabLst/>
              <a:defRPr lang="en-US" sz="4000" b="0" i="0" u="none" strike="noStrike" cap="none" spc="0" baseline="0">
                <a:solidFill>
                  <a:srgbClr val="FFFFFF"/>
                </a:solidFill>
                <a:uFillTx/>
                <a:latin typeface="DIN Pro Medium" pitchFamily="2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F41D0BD1-3399-64B5-8189-4725D406A30F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0397" y="2809878"/>
            <a:ext cx="5103815" cy="27971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372" fontAlgn="auto"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FFFFFF"/>
                </a:solidFill>
                <a:uFillTx/>
                <a:latin typeface="Arno Pro Display" pitchFamily="18"/>
              </a:defRPr>
            </a:lvl1pPr>
            <a:lvl2pPr marL="0" marR="0" lvl="0" indent="0" defTabSz="914372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FFFFFF"/>
                </a:solidFill>
                <a:uFillTx/>
                <a:latin typeface="Arno Pro Display" pitchFamily="18"/>
              </a:defRPr>
            </a:lvl2pPr>
            <a:lvl3pPr marL="0" marR="0" lvl="0" indent="0" defTabSz="914372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FFFFFF"/>
                </a:solidFill>
                <a:uFillTx/>
                <a:latin typeface="Arno Pro Display" pitchFamily="18"/>
              </a:defRPr>
            </a:lvl3pPr>
            <a:lvl4pPr marL="0" marR="0" lvl="0" indent="0" defTabSz="914372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FFFFFF"/>
                </a:solidFill>
                <a:uFillTx/>
                <a:latin typeface="Arno Pro Display" pitchFamily="18"/>
              </a:defRPr>
            </a:lvl4pPr>
            <a:lvl5pPr marL="0" marR="0" lvl="0" indent="0" defTabSz="914372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FFFFFF"/>
                </a:solidFill>
                <a:uFillTx/>
                <a:latin typeface="Arno Pro Display" pitchFamily="18"/>
              </a:defRPr>
            </a:lvl5pPr>
            <a:lvl6pPr marL="0" marR="0" lvl="0" indent="0" defTabSz="914372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FFFFFF"/>
                </a:solidFill>
                <a:uFillTx/>
                <a:latin typeface="Arno Pro Display" pitchFamily="18"/>
              </a:defRPr>
            </a:lvl6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/>
          </a:p>
          <a:p>
            <a:pPr lvl="0"/>
            <a:r>
              <a:rPr lang="en-US"/>
              <a:t>Nunc viverra imperdiet enim. Fusce est. Vivamus a tellus.</a:t>
            </a:r>
          </a:p>
          <a:p>
            <a:pPr lvl="0"/>
            <a:endParaRPr lang="en-US"/>
          </a:p>
          <a:p>
            <a:pPr lvl="0"/>
            <a:r>
              <a:rPr lang="en-US"/>
              <a:t>Pellentesque habitant morbi tristique senectus et netus et malesuada fames ac turpis egestas. Proin pharetra nonummy pede. Mauris et orci.</a:t>
            </a:r>
          </a:p>
          <a:p>
            <a:pPr lvl="0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4F302D7-EB2C-7165-237D-D9E8FD7B1190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7562846" y="0"/>
            <a:ext cx="4629149" cy="3429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28590" marR="0" lvl="0" indent="-228590" defTabSz="914372" fontAlgn="auto">
              <a:spcAft>
                <a:spcPts val="0"/>
              </a:spcAft>
              <a:buSzPct val="100000"/>
              <a:buFont typeface="Arial" pitchFamily="34"/>
              <a:tabLst/>
              <a:defRPr lang="en-US" sz="1600" b="0" i="1" u="none" strike="noStrike" cap="none" spc="0" baseline="0">
                <a:solidFill>
                  <a:srgbClr val="000000"/>
                </a:solidFill>
                <a:uFillTx/>
                <a:latin typeface="DIN Pro Medium" pitchFamily="2"/>
              </a:defRPr>
            </a:lvl1pPr>
            <a:lvl2pPr marL="0" marR="0" lvl="0" indent="0" algn="r" defTabSz="914372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1600" b="0" i="1" u="none" strike="noStrike" cap="none" spc="0" baseline="0">
                <a:solidFill>
                  <a:srgbClr val="000000"/>
                </a:solidFill>
                <a:uFillTx/>
                <a:latin typeface="DIN Pro Medium" pitchFamily="2"/>
              </a:defRPr>
            </a:lvl2pPr>
          </a:lstStyle>
          <a:p>
            <a:pPr lvl="0"/>
            <a:r>
              <a:rPr lang="en-US"/>
              <a:t>Click icon to add photo</a:t>
            </a:r>
          </a:p>
          <a:p>
            <a:pPr lvl="0"/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1EFB09E-9A7C-1042-FD40-5C7225B02985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7562846" y="3429000"/>
            <a:ext cx="4629149" cy="3429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228590" marR="0" lvl="0" indent="-228590" defTabSz="914372" fontAlgn="auto">
              <a:spcAft>
                <a:spcPts val="0"/>
              </a:spcAft>
              <a:buSzPct val="100000"/>
              <a:buFont typeface="Arial" pitchFamily="34"/>
              <a:tabLst/>
              <a:defRPr lang="en-US" sz="1600" b="0" i="1" u="none" strike="noStrike" cap="none" spc="0" baseline="0">
                <a:solidFill>
                  <a:srgbClr val="000000"/>
                </a:solidFill>
                <a:uFillTx/>
                <a:latin typeface="DIN Pro Medium" pitchFamily="2"/>
              </a:defRPr>
            </a:lvl1pPr>
            <a:lvl2pPr marL="228590" marR="0" lvl="0" indent="-228590" algn="r" defTabSz="914372" fontAlgn="auto"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tabLst/>
              <a:defRPr lang="en-US" sz="1600" b="0" i="1" u="none" strike="noStrike" cap="none" spc="0" baseline="0">
                <a:solidFill>
                  <a:srgbClr val="000000"/>
                </a:solidFill>
                <a:uFillTx/>
                <a:latin typeface="DIN Pro Medium" pitchFamily="2"/>
              </a:defRPr>
            </a:lvl2pPr>
          </a:lstStyle>
          <a:p>
            <a:pPr lvl="0"/>
            <a:r>
              <a:rPr lang="en-US"/>
              <a:t>Click icon to add photo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58956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foSlideWithPic_WH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AA431B45-621B-94B8-2000-30F8A69E2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25" y="-5678"/>
            <a:ext cx="8889760" cy="686936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DAC06D5A-DC75-41DF-FF5E-9EE2FD3FE14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985168" y="1628674"/>
            <a:ext cx="5102900" cy="6064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372" fontAlgn="auto">
              <a:spcAft>
                <a:spcPts val="0"/>
              </a:spcAft>
              <a:buNone/>
              <a:tabLst/>
              <a:defRPr lang="en-US" sz="4000" b="0" i="0" u="none" strike="noStrike" cap="none" spc="0" baseline="0">
                <a:solidFill>
                  <a:srgbClr val="003750"/>
                </a:solidFill>
                <a:uFillTx/>
                <a:latin typeface="DIN Pro Medium" pitchFamily="2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BF680E94-F9C3-C5AF-52E5-4479C33A496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984263" y="2432157"/>
            <a:ext cx="5103815" cy="27971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372" fontAlgn="auto"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A8A7AB"/>
                </a:solidFill>
                <a:uFillTx/>
                <a:latin typeface="Arno Pro Display" pitchFamily="18"/>
              </a:defRPr>
            </a:lvl1pPr>
            <a:lvl2pPr marL="0" marR="0" lvl="0" indent="0" defTabSz="914372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A8A7AB"/>
                </a:solidFill>
                <a:uFillTx/>
                <a:latin typeface="Arno Pro Display" pitchFamily="18"/>
              </a:defRPr>
            </a:lvl2pPr>
            <a:lvl3pPr marL="0" marR="0" lvl="0" indent="0" defTabSz="914372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A8A7AB"/>
                </a:solidFill>
                <a:uFillTx/>
                <a:latin typeface="Arno Pro Display" pitchFamily="18"/>
              </a:defRPr>
            </a:lvl3pPr>
            <a:lvl4pPr marL="0" marR="0" lvl="0" indent="0" defTabSz="914372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A8A7AB"/>
                </a:solidFill>
                <a:uFillTx/>
                <a:latin typeface="Arno Pro Display" pitchFamily="18"/>
              </a:defRPr>
            </a:lvl4pPr>
            <a:lvl5pPr marL="0" marR="0" lvl="0" indent="0" defTabSz="914372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A8A7AB"/>
                </a:solidFill>
                <a:uFillTx/>
                <a:latin typeface="Arno Pro Display" pitchFamily="18"/>
              </a:defRPr>
            </a:lvl5pPr>
            <a:lvl6pPr marL="0" marR="0" lvl="0" indent="0" defTabSz="914372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A8A7AB"/>
                </a:solidFill>
                <a:uFillTx/>
                <a:latin typeface="Arno Pro Display" pitchFamily="18"/>
              </a:defRPr>
            </a:lvl6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/>
          </a:p>
          <a:p>
            <a:pPr lvl="0"/>
            <a:r>
              <a:rPr lang="en-US"/>
              <a:t>Nunc viverra imperdiet enim. Fusce est. Vivamus a tellus.</a:t>
            </a:r>
          </a:p>
          <a:p>
            <a:pPr lvl="0"/>
            <a:endParaRPr lang="en-US"/>
          </a:p>
          <a:p>
            <a:pPr lvl="0"/>
            <a:r>
              <a:rPr lang="en-US"/>
              <a:t>Pellentesque habitant morbi tristique senectus et netus et malesuada fames ac turpis egestas. Proin pharetra nonummy pede. Mauris et orci.</a:t>
            </a:r>
          </a:p>
          <a:p>
            <a:pPr lvl="0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AC0AD98-578C-72D4-062A-D8ABD732CD79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-4809" y="362102"/>
            <a:ext cx="3893167" cy="6124751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372" fontAlgn="auto">
              <a:spcAft>
                <a:spcPts val="0"/>
              </a:spcAft>
              <a:buNone/>
              <a:tabLst/>
              <a:defRPr lang="en-US" sz="1600" b="0" i="1" u="none" strike="noStrike" cap="none" spc="0" baseline="0">
                <a:solidFill>
                  <a:srgbClr val="000000"/>
                </a:solidFill>
                <a:uFillTx/>
                <a:latin typeface="DIN Pro Medium" pitchFamily="2"/>
              </a:defRPr>
            </a:lvl1pPr>
          </a:lstStyle>
          <a:p>
            <a:pPr lvl="0"/>
            <a:r>
              <a:rPr lang="en-US"/>
              <a:t>Click icon to add photo</a:t>
            </a:r>
          </a:p>
        </p:txBody>
      </p:sp>
    </p:spTree>
    <p:extLst>
      <p:ext uri="{BB962C8B-B14F-4D97-AF65-F5344CB8AC3E}">
        <p14:creationId xmlns:p14="http://schemas.microsoft.com/office/powerpoint/2010/main" val="306574331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foSlide_DkBlu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2FD8D06E-A015-E671-79EB-A97A1DE1F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316940" y="0"/>
            <a:ext cx="887505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1E573B08-255A-9589-FA9A-D1315757F3F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0818" y="1964341"/>
            <a:ext cx="5102900" cy="6064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372" fontAlgn="auto">
              <a:spcAft>
                <a:spcPts val="0"/>
              </a:spcAft>
              <a:buNone/>
              <a:tabLst/>
              <a:defRPr lang="en-US" sz="4000" b="0" i="0" u="none" strike="noStrike" cap="none" spc="0" baseline="0">
                <a:solidFill>
                  <a:srgbClr val="FFFFFF"/>
                </a:solidFill>
                <a:uFillTx/>
                <a:latin typeface="DIN Pro Medium" pitchFamily="2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75D00444-1399-80E7-F0DF-9A9FC42D651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0397" y="2809878"/>
            <a:ext cx="5103815" cy="27971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372" fontAlgn="auto"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FFFFFF"/>
                </a:solidFill>
                <a:uFillTx/>
                <a:latin typeface="Arno Pro Display" pitchFamily="18"/>
              </a:defRPr>
            </a:lvl1pPr>
            <a:lvl2pPr marL="0" marR="0" lvl="0" indent="0" defTabSz="914372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FFFFFF"/>
                </a:solidFill>
                <a:uFillTx/>
                <a:latin typeface="Arno Pro Display" pitchFamily="18"/>
              </a:defRPr>
            </a:lvl2pPr>
            <a:lvl3pPr marL="0" marR="0" lvl="0" indent="0" defTabSz="914372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FFFFFF"/>
                </a:solidFill>
                <a:uFillTx/>
                <a:latin typeface="Arno Pro Display" pitchFamily="18"/>
              </a:defRPr>
            </a:lvl3pPr>
            <a:lvl4pPr marL="0" marR="0" lvl="0" indent="0" defTabSz="914372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FFFFFF"/>
                </a:solidFill>
                <a:uFillTx/>
                <a:latin typeface="Arno Pro Display" pitchFamily="18"/>
              </a:defRPr>
            </a:lvl4pPr>
            <a:lvl5pPr marL="0" marR="0" lvl="0" indent="0" defTabSz="914372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FFFFFF"/>
                </a:solidFill>
                <a:uFillTx/>
                <a:latin typeface="Arno Pro Display" pitchFamily="18"/>
              </a:defRPr>
            </a:lvl5pPr>
            <a:lvl6pPr marL="0" marR="0" lvl="0" indent="0" defTabSz="914372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FFFFFF"/>
                </a:solidFill>
                <a:uFillTx/>
                <a:latin typeface="Arno Pro Display" pitchFamily="18"/>
              </a:defRPr>
            </a:lvl6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/>
          </a:p>
          <a:p>
            <a:pPr lvl="0"/>
            <a:r>
              <a:rPr lang="en-US"/>
              <a:t>Nunc viverra imperdiet enim. Fusce est. Vivamus a tellus.</a:t>
            </a:r>
          </a:p>
          <a:p>
            <a:pPr lvl="0"/>
            <a:endParaRPr lang="en-US"/>
          </a:p>
          <a:p>
            <a:pPr lvl="0"/>
            <a:r>
              <a:rPr lang="en-US"/>
              <a:t>Pellentesque habitant morbi tristique senectus et netus et malesuada fames ac turpis egestas. Proin pharetra nonummy pede. Mauris et orci.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74831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foSlide_LtBlu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0A4CA75C-0D99-B485-09FE-101A1B427A9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0818" y="1964341"/>
            <a:ext cx="5102900" cy="6064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372" fontAlgn="auto">
              <a:spcAft>
                <a:spcPts val="0"/>
              </a:spcAft>
              <a:buNone/>
              <a:tabLst/>
              <a:defRPr lang="en-US" sz="4000" b="0" i="0" u="none" strike="noStrike" cap="none" spc="0" baseline="0">
                <a:solidFill>
                  <a:srgbClr val="FFFFFF"/>
                </a:solidFill>
                <a:uFillTx/>
                <a:latin typeface="DIN Pro Medium" pitchFamily="2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43DEF7AE-4AE8-B8A0-0597-18FD616B6EDB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0397" y="2809878"/>
            <a:ext cx="5103815" cy="27971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372" fontAlgn="auto"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FFFFFF"/>
                </a:solidFill>
                <a:uFillTx/>
                <a:latin typeface="Arno Pro Display" pitchFamily="18"/>
              </a:defRPr>
            </a:lvl1pPr>
            <a:lvl2pPr marL="0" marR="0" lvl="0" indent="0" defTabSz="914372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FFFFFF"/>
                </a:solidFill>
                <a:uFillTx/>
                <a:latin typeface="Arno Pro Display" pitchFamily="18"/>
              </a:defRPr>
            </a:lvl2pPr>
            <a:lvl3pPr marL="0" marR="0" lvl="0" indent="0" defTabSz="914372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FFFFFF"/>
                </a:solidFill>
                <a:uFillTx/>
                <a:latin typeface="Arno Pro Display" pitchFamily="18"/>
              </a:defRPr>
            </a:lvl3pPr>
            <a:lvl4pPr marL="0" marR="0" lvl="0" indent="0" defTabSz="914372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FFFFFF"/>
                </a:solidFill>
                <a:uFillTx/>
                <a:latin typeface="Arno Pro Display" pitchFamily="18"/>
              </a:defRPr>
            </a:lvl4pPr>
            <a:lvl5pPr marL="0" marR="0" lvl="0" indent="0" defTabSz="914372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FFFFFF"/>
                </a:solidFill>
                <a:uFillTx/>
                <a:latin typeface="Arno Pro Display" pitchFamily="18"/>
              </a:defRPr>
            </a:lvl5pPr>
            <a:lvl6pPr marL="0" marR="0" lvl="0" indent="0" defTabSz="914372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FFFFFF"/>
                </a:solidFill>
                <a:uFillTx/>
                <a:latin typeface="Arno Pro Display" pitchFamily="18"/>
              </a:defRPr>
            </a:lvl6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/>
          </a:p>
          <a:p>
            <a:pPr lvl="0"/>
            <a:r>
              <a:rPr lang="en-US"/>
              <a:t>Nunc viverra imperdiet enim. Fusce est. Vivamus a tellus.</a:t>
            </a:r>
          </a:p>
          <a:p>
            <a:pPr lvl="0"/>
            <a:endParaRPr lang="en-US"/>
          </a:p>
          <a:p>
            <a:pPr lvl="0"/>
            <a:r>
              <a:rPr lang="en-US"/>
              <a:t>Pellentesque habitant morbi tristique senectus et netus et malesuada fames ac turpis egestas. Proin pharetra nonummy pede. Mauris et orci.</a:t>
            </a:r>
          </a:p>
          <a:p>
            <a:pPr lvl="0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F691FE3-5A45-AF98-8F94-B7323B856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316940" y="0"/>
            <a:ext cx="8875056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3337440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nfoSlide_DkBlu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6C8426EF-10E3-3731-0823-5B31046C5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87505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8C438924-2CE4-62B3-29FF-169DF081347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60818" y="2389747"/>
            <a:ext cx="5102900" cy="14646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372" fontAlgn="auto">
              <a:spcAft>
                <a:spcPts val="0"/>
              </a:spcAft>
              <a:buNone/>
              <a:tabLst/>
              <a:defRPr lang="en-US" sz="4000" b="0" i="0" u="none" strike="noStrike" cap="none" spc="0" baseline="0">
                <a:solidFill>
                  <a:srgbClr val="003750"/>
                </a:solidFill>
                <a:uFillTx/>
                <a:latin typeface="DIN Pro Medium" pitchFamily="2"/>
              </a:defRPr>
            </a:lvl1pPr>
            <a:lvl2pPr marL="0" marR="0" lvl="0" indent="0" algn="r" defTabSz="914372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4000" b="0" i="0" u="none" strike="noStrike" cap="none" spc="0" baseline="0">
                <a:solidFill>
                  <a:srgbClr val="003750"/>
                </a:solidFill>
                <a:uFillTx/>
                <a:latin typeface="DIN Pro Medium" pitchFamily="2"/>
              </a:defRPr>
            </a:lvl2pPr>
          </a:lstStyle>
          <a:p>
            <a:pPr lvl="0"/>
            <a:r>
              <a:rPr lang="en-US"/>
              <a:t>Slide 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F6909553-A41E-1BCA-108C-050A078EEFF6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5998518" y="2389747"/>
            <a:ext cx="5103815" cy="27971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372" fontAlgn="auto"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A8A7AB"/>
                </a:solidFill>
                <a:uFillTx/>
                <a:latin typeface="Arno Pro Display" pitchFamily="18"/>
              </a:defRPr>
            </a:lvl1pPr>
            <a:lvl2pPr marL="0" marR="0" lvl="0" indent="0" defTabSz="914372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A8A7AB"/>
                </a:solidFill>
                <a:uFillTx/>
                <a:latin typeface="Arno Pro Display" pitchFamily="18"/>
              </a:defRPr>
            </a:lvl2pPr>
            <a:lvl3pPr marL="0" marR="0" lvl="0" indent="0" defTabSz="914372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A8A7AB"/>
                </a:solidFill>
                <a:uFillTx/>
                <a:latin typeface="Arno Pro Display" pitchFamily="18"/>
              </a:defRPr>
            </a:lvl3pPr>
            <a:lvl4pPr marL="0" marR="0" lvl="0" indent="0" defTabSz="914372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A8A7AB"/>
                </a:solidFill>
                <a:uFillTx/>
                <a:latin typeface="Arno Pro Display" pitchFamily="18"/>
              </a:defRPr>
            </a:lvl4pPr>
            <a:lvl5pPr marL="0" marR="0" lvl="0" indent="0" defTabSz="914372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A8A7AB"/>
                </a:solidFill>
                <a:uFillTx/>
                <a:latin typeface="Arno Pro Display" pitchFamily="18"/>
              </a:defRPr>
            </a:lvl5pPr>
            <a:lvl6pPr marL="0" marR="0" lvl="0" indent="0" defTabSz="914372" fontAlgn="auto">
              <a:spcBef>
                <a:spcPts val="1000"/>
              </a:spcBef>
              <a:spcAft>
                <a:spcPts val="0"/>
              </a:spcAft>
              <a:buNone/>
              <a:tabLst/>
              <a:defRPr lang="en-US" sz="1600" b="0" i="0" u="none" strike="noStrike" cap="none" spc="0" baseline="0">
                <a:solidFill>
                  <a:srgbClr val="A8A7AB"/>
                </a:solidFill>
                <a:uFillTx/>
                <a:latin typeface="Arno Pro Display" pitchFamily="18"/>
              </a:defRPr>
            </a:lvl6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/>
          </a:p>
          <a:p>
            <a:pPr lvl="0"/>
            <a:r>
              <a:rPr lang="en-US"/>
              <a:t>Nunc viverra imperdiet enim. Fusce est. Vivamus a tellus.</a:t>
            </a:r>
          </a:p>
          <a:p>
            <a:pPr lvl="0"/>
            <a:endParaRPr lang="en-US"/>
          </a:p>
          <a:p>
            <a:pPr lvl="0"/>
            <a:r>
              <a:rPr lang="en-US"/>
              <a:t>Pellentesque habitant morbi tristique senectus et netus et malesuada fames ac turpis egestas. Proin pharetra nonummy pede. Mauris et orci.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0425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9B4DFB-12D3-2667-90A3-7AF6A3F6CE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3925C87-1EFB-A955-34C9-C965039CB1F0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3525AC98-EA4D-4A97-8FFB-118853CB1FF9}" type="datetime1">
              <a:rPr lang="en-US"/>
              <a:pPr lvl="0"/>
              <a:t>3/12/2026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marL="0" marR="0" lvl="0" indent="0" algn="l" defTabSz="914372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ispero.com/color-contrast-checker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hyperlink" Target="https://support.microsoft.com/en-us/office/make-your-powerpoint-presentations-accessible-to-people-with-disabilities-6f7772b2-2f33-4bd2-8ca7-dae3b2b3ef25" TargetMode="External"/><Relationship Id="rId4" Type="http://schemas.openxmlformats.org/officeDocument/2006/relationships/hyperlink" Target="https://webaim.org/resources/contrastchecker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upport.microsoft.com/en-us/office/make-your-powerpoint-presentations-accessible-to-people-with-disabilities-6f7772b2-2f33-4bd2-8ca7-dae3b2b3ef25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mitjain.com/tools/url-lengthener/r/temp/scripts/you/thing/folders/going/nested/logs/click/keeps/logs/temp/very/deluxe/plus/assets/click/scripts/keeps/deep/if/profile/very/assets/critical?data=aHR0cHMlM0ElMkYlMkZkc3UuZWR1JTJG&amp;utm_source=infinite&amp;utm_medium=spaghetti&amp;utm_campaign=hyper-elongation&amp;cachebust=1772473123682&amp;meta=loremipsumdolorsitame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F3CE2E02-9211-C302-D154-45FD7BC0E3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4475" y="2114550"/>
            <a:ext cx="10392247" cy="1724594"/>
          </a:xfrm>
        </p:spPr>
        <p:txBody>
          <a:bodyPr>
            <a:normAutofit fontScale="90000"/>
          </a:bodyPr>
          <a:lstStyle/>
          <a:p>
            <a:r>
              <a:rPr lang="en-US" sz="6600" dirty="0"/>
              <a:t>Accessible PowerPoint Presentations</a:t>
            </a:r>
            <a:endParaRPr lang="en-US" sz="6600" b="1" dirty="0">
              <a:solidFill>
                <a:schemeClr val="accent1"/>
              </a:solidFill>
            </a:endParaRPr>
          </a:p>
        </p:txBody>
      </p:sp>
      <p:sp>
        <p:nvSpPr>
          <p:cNvPr id="3" name="Subtitle 5">
            <a:extLst>
              <a:ext uri="{FF2B5EF4-FFF2-40B4-BE49-F238E27FC236}">
                <a16:creationId xmlns:a16="http://schemas.microsoft.com/office/drawing/2014/main" id="{3B19126E-1B0D-85E1-95C5-48FDD8501693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2762722" y="3690655"/>
            <a:ext cx="9144000" cy="4335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indent="0" algn="r">
              <a:buNone/>
            </a:pPr>
            <a:r>
              <a:rPr lang="en-US" sz="3200" dirty="0">
                <a:solidFill>
                  <a:srgbClr val="00759A"/>
                </a:solidFill>
              </a:rPr>
              <a:t>Accessibility matters and you can help!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52BE7D3-212F-1363-4214-B53E4316CAB3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4695825" y="5800725"/>
            <a:ext cx="7210897" cy="8477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indent="0" algn="r">
              <a:buNone/>
            </a:pPr>
            <a:r>
              <a:rPr lang="en-US" sz="2800" dirty="0"/>
              <a:t>Joe Lutovsky</a:t>
            </a:r>
          </a:p>
          <a:p>
            <a:pPr marL="0" indent="0" algn="r">
              <a:buNone/>
            </a:pPr>
            <a:r>
              <a:rPr lang="en-US" sz="1800" dirty="0">
                <a:solidFill>
                  <a:srgbClr val="00759A"/>
                </a:solidFill>
              </a:rPr>
              <a:t>Web Editor &amp; Digital Accessibility Specialist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BB1B4-73E9-E173-251E-2D8820E1D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052F63-6ACB-D5B4-A0AE-BBD34E51E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30565"/>
            <a:ext cx="10163176" cy="979286"/>
          </a:xfrm>
        </p:spPr>
        <p:txBody>
          <a:bodyPr>
            <a:noAutofit/>
          </a:bodyPr>
          <a:lstStyle/>
          <a:p>
            <a:pPr lvl="0">
              <a:spcBef>
                <a:spcPts val="1000"/>
              </a:spcBef>
              <a:buSzPct val="100000"/>
              <a:defRPr/>
            </a:pPr>
            <a:r>
              <a:rPr lang="en-US" sz="4800" dirty="0"/>
              <a:t>Make it work with a screen reader</a:t>
            </a:r>
            <a:endParaRPr lang="en-US" sz="2800" dirty="0"/>
          </a:p>
        </p:txBody>
      </p:sp>
      <p:pic>
        <p:nvPicPr>
          <p:cNvPr id="3" name="Picture 2" descr="DSU Hexagon with the accessibility icon figure in the middle in white.  ">
            <a:extLst>
              <a:ext uri="{FF2B5EF4-FFF2-40B4-BE49-F238E27FC236}">
                <a16:creationId xmlns:a16="http://schemas.microsoft.com/office/drawing/2014/main" id="{0AF63AA1-9DEF-A61C-51C0-BED1FAB43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283" y="1854179"/>
            <a:ext cx="3149642" cy="3149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091F1B0-D2F3-DFE1-9BAC-11CBAB22FB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148348"/>
              </p:ext>
            </p:extLst>
          </p:nvPr>
        </p:nvGraphicFramePr>
        <p:xfrm>
          <a:off x="695283" y="2727960"/>
          <a:ext cx="8128000" cy="14020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6541073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3927995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DIN Pro" panose="02000503040000020003" pitchFamily="50" charset="0"/>
                        </a:rPr>
                        <a:t>Making presentations accessible is a lot to think about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DIN Pro" panose="02000503040000020003" pitchFamily="50" charset="0"/>
                        </a:rPr>
                        <a:t>Doing the work makes the world better for everyone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373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DIN Pro" panose="02000503040000020003" pitchFamily="50" charset="0"/>
                        </a:rPr>
                        <a:t>Sitting through long trainings is boring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DIN Pro" panose="02000503040000020003" pitchFamily="50" charset="0"/>
                        </a:rPr>
                        <a:t>Joe appreciates you sticking this out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465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8624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FB64A-E1A1-EABB-7284-6047B5AD3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BB594A-B343-022C-7571-0FAA84CD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30565"/>
            <a:ext cx="10163176" cy="979286"/>
          </a:xfrm>
        </p:spPr>
        <p:txBody>
          <a:bodyPr>
            <a:noAutofit/>
          </a:bodyPr>
          <a:lstStyle/>
          <a:p>
            <a:pPr lvl="0">
              <a:spcBef>
                <a:spcPts val="1000"/>
              </a:spcBef>
              <a:buSzPct val="100000"/>
              <a:defRPr/>
            </a:pPr>
            <a:r>
              <a:rPr lang="en-US" sz="4800" dirty="0"/>
              <a:t>Make it work with a screen reader</a:t>
            </a:r>
            <a:endParaRPr lang="en-US" sz="2800" dirty="0"/>
          </a:p>
        </p:txBody>
      </p:sp>
      <p:pic>
        <p:nvPicPr>
          <p:cNvPr id="3" name="Picture 2" descr="DSU Hexagon with the accessibility icon figure in the middle in white.  ">
            <a:extLst>
              <a:ext uri="{FF2B5EF4-FFF2-40B4-BE49-F238E27FC236}">
                <a16:creationId xmlns:a16="http://schemas.microsoft.com/office/drawing/2014/main" id="{EDAB2CE4-CE10-D4B8-F8DA-AED71E748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283" y="2058716"/>
            <a:ext cx="3149642" cy="3149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327FC2E-E88D-5F10-92F0-45052E24D1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773316"/>
              </p:ext>
            </p:extLst>
          </p:nvPr>
        </p:nvGraphicFramePr>
        <p:xfrm>
          <a:off x="695283" y="2824213"/>
          <a:ext cx="8128000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6541073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3927995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DIN Pro" panose="02000503040000020003" pitchFamily="50" charset="0"/>
                        </a:rPr>
                        <a:t>Challenge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DIN Pro" panose="02000503040000020003" pitchFamily="50" charset="0"/>
                        </a:rPr>
                        <a:t>Opportunity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342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DIN Pro" panose="02000503040000020003" pitchFamily="50" charset="0"/>
                        </a:rPr>
                        <a:t>Making presentations accessible is a lot to think about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DIN Pro" panose="02000503040000020003" pitchFamily="50" charset="0"/>
                        </a:rPr>
                        <a:t>Doing the work makes our university better for everyone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373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DIN Pro" panose="02000503040000020003" pitchFamily="50" charset="0"/>
                        </a:rPr>
                        <a:t>Sitting through long trainings is boring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DIN Pro" panose="02000503040000020003" pitchFamily="50" charset="0"/>
                        </a:rPr>
                        <a:t>Joe appreciates you sticking this out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465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3646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F92EB-AE4A-A9F2-F1DA-AF347944D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8625CB-DF7A-6033-2B45-686EB8263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30565"/>
            <a:ext cx="10163176" cy="979286"/>
          </a:xfrm>
        </p:spPr>
        <p:txBody>
          <a:bodyPr>
            <a:noAutofit/>
          </a:bodyPr>
          <a:lstStyle/>
          <a:p>
            <a:pPr lvl="0">
              <a:spcBef>
                <a:spcPts val="1000"/>
              </a:spcBef>
              <a:buSzPct val="100000"/>
              <a:defRPr/>
            </a:pPr>
            <a:r>
              <a:rPr lang="en-US" sz="4800" dirty="0"/>
              <a:t>Additional considerations</a:t>
            </a:r>
            <a:endParaRPr lang="en-US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214368-511E-7C9C-46FA-DFACAB73D71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8199" y="1416512"/>
            <a:ext cx="7267576" cy="5155737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180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Add captions to videos</a:t>
            </a:r>
          </a:p>
          <a:p>
            <a:pPr>
              <a:spcAft>
                <a:spcPts val="180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Consider neurodivergent audiences</a:t>
            </a:r>
          </a:p>
          <a:p>
            <a:pPr lvl="1">
              <a:spcAft>
                <a:spcPts val="180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Large walls of text can be overwhelming or distracting</a:t>
            </a:r>
          </a:p>
          <a:p>
            <a:pPr>
              <a:spcAft>
                <a:spcPts val="180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Avoid animations</a:t>
            </a:r>
          </a:p>
          <a:p>
            <a:pPr>
              <a:spcAft>
                <a:spcPts val="180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Describe visuals aloud when presenting</a:t>
            </a:r>
          </a:p>
          <a:p>
            <a:pPr>
              <a:spcAft>
                <a:spcPts val="1800"/>
              </a:spcAft>
              <a:defRPr/>
            </a:pPr>
            <a:endParaRPr lang="en-US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3" name="Picture 2" descr="DSU Hexagon with the accessibility icon figure in the middle in white.  ">
            <a:extLst>
              <a:ext uri="{FF2B5EF4-FFF2-40B4-BE49-F238E27FC236}">
                <a16:creationId xmlns:a16="http://schemas.microsoft.com/office/drawing/2014/main" id="{60426E66-5080-15A8-793C-6E91E8F18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283" y="1314810"/>
            <a:ext cx="3149642" cy="3149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6596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9D89F-0A0E-73F6-7D16-84E21FEDA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D5985A-8A92-7C59-0C4A-FE6DE49F8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30565"/>
            <a:ext cx="10163176" cy="979286"/>
          </a:xfrm>
        </p:spPr>
        <p:txBody>
          <a:bodyPr>
            <a:noAutofit/>
          </a:bodyPr>
          <a:lstStyle/>
          <a:p>
            <a:pPr lvl="0">
              <a:spcBef>
                <a:spcPts val="1000"/>
              </a:spcBef>
              <a:buSzPct val="100000"/>
              <a:defRPr/>
            </a:pPr>
            <a:r>
              <a:rPr lang="en-US" dirty="0"/>
              <a:t>Resources</a:t>
            </a:r>
            <a:endParaRPr lang="en-US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A91E6-386B-EB85-43CD-ED7F4EE25AD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8199" y="1416512"/>
            <a:ext cx="7267576" cy="515573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 dirty="0">
                <a:solidFill>
                  <a:srgbClr val="00759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Color Contrast Analyser</a:t>
            </a:r>
            <a:endParaRPr lang="en-GB" dirty="0">
              <a:solidFill>
                <a:srgbClr val="00759A"/>
              </a:solidFill>
            </a:endParaRPr>
          </a:p>
          <a:p>
            <a:pPr>
              <a:spcBef>
                <a:spcPts val="600"/>
              </a:spcBef>
            </a:pPr>
            <a:r>
              <a:rPr lang="en-GB" dirty="0">
                <a:solidFill>
                  <a:srgbClr val="00759A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Contrast Checker</a:t>
            </a:r>
            <a:endParaRPr lang="en-GB" dirty="0">
              <a:solidFill>
                <a:srgbClr val="00759A"/>
              </a:solidFill>
            </a:endParaRPr>
          </a:p>
          <a:p>
            <a:pPr>
              <a:spcBef>
                <a:spcPts val="600"/>
              </a:spcBef>
            </a:pPr>
            <a:r>
              <a:rPr lang="en-GB" dirty="0">
                <a:solidFill>
                  <a:srgbClr val="00759A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PowerPoint Accessibility Documentation</a:t>
            </a:r>
            <a:endParaRPr lang="en-GB" dirty="0">
              <a:solidFill>
                <a:srgbClr val="00759A"/>
              </a:solidFill>
            </a:endParaRPr>
          </a:p>
        </p:txBody>
      </p:sp>
      <p:pic>
        <p:nvPicPr>
          <p:cNvPr id="2" name="Picture 1" descr="DSU Hexagon with the accessibility icon figure in the middle in white.  ">
            <a:extLst>
              <a:ext uri="{FF2B5EF4-FFF2-40B4-BE49-F238E27FC236}">
                <a16:creationId xmlns:a16="http://schemas.microsoft.com/office/drawing/2014/main" id="{CBD800EA-AAD9-092A-39BD-5DBF8E1BE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147" y="1179711"/>
            <a:ext cx="4346178" cy="4346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0308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210D78-BC1A-EC0F-91B2-957356F79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30565"/>
            <a:ext cx="9363076" cy="979286"/>
          </a:xfrm>
        </p:spPr>
        <p:txBody>
          <a:bodyPr>
            <a:normAutofit fontScale="90000"/>
          </a:bodyPr>
          <a:lstStyle/>
          <a:p>
            <a:pPr lvl="0">
              <a:spcBef>
                <a:spcPts val="1000"/>
              </a:spcBef>
              <a:buSzPct val="100000"/>
              <a:defRPr/>
            </a:pPr>
            <a:r>
              <a:rPr lang="en-US" sz="6600" dirty="0"/>
              <a:t>Why accessibility matters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D33408-C793-0597-7B0C-99BB9B3566F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8199" y="1416512"/>
            <a:ext cx="7267576" cy="5155737"/>
          </a:xfrm>
          <a:prstGeom prst="rect">
            <a:avLst/>
          </a:prstGeom>
        </p:spPr>
        <p:txBody>
          <a:bodyPr/>
          <a:lstStyle/>
          <a:p>
            <a:pPr lvl="0">
              <a:buSzPct val="100000"/>
              <a:buFont typeface="Arial" pitchFamily="34"/>
            </a:pPr>
            <a:r>
              <a:rPr lang="en-US" dirty="0">
                <a:solidFill>
                  <a:srgbClr val="000000"/>
                </a:solidFill>
              </a:rPr>
              <a:t>One in Four adults have a disability</a:t>
            </a:r>
          </a:p>
          <a:p>
            <a:pPr lvl="1">
              <a:buSzPct val="100000"/>
              <a:buFont typeface="Arial" pitchFamily="34"/>
            </a:pPr>
            <a:r>
              <a:rPr lang="en-US" dirty="0">
                <a:solidFill>
                  <a:srgbClr val="000000"/>
                </a:solidFill>
              </a:rPr>
              <a:t>Not all disabilities are visible, or disclosed</a:t>
            </a:r>
          </a:p>
          <a:p>
            <a:pPr lvl="0">
              <a:buSzPct val="100000"/>
              <a:buFont typeface="Arial" pitchFamily="34"/>
            </a:pPr>
            <a:r>
              <a:rPr lang="en-US" dirty="0">
                <a:solidFill>
                  <a:srgbClr val="000000"/>
                </a:solidFill>
              </a:rPr>
              <a:t>Accessibility benefits everyone</a:t>
            </a:r>
          </a:p>
          <a:p>
            <a:pPr lvl="1">
              <a:buSzPct val="100000"/>
              <a:buFont typeface="Arial" pitchFamily="34"/>
            </a:pPr>
            <a:r>
              <a:rPr lang="en-US" dirty="0">
                <a:solidFill>
                  <a:srgbClr val="000000"/>
                </a:solidFill>
              </a:rPr>
              <a:t>“Curb-cut” effect</a:t>
            </a:r>
          </a:p>
          <a:p>
            <a:pPr lvl="0">
              <a:buSzPct val="100000"/>
              <a:buFont typeface="Arial" pitchFamily="34"/>
            </a:pPr>
            <a:r>
              <a:rPr lang="en-US" dirty="0">
                <a:solidFill>
                  <a:srgbClr val="000000"/>
                </a:solidFill>
              </a:rPr>
              <a:t>Accessibility in physical spaces is something most of us are familiar with</a:t>
            </a:r>
          </a:p>
          <a:p>
            <a:pPr lvl="0">
              <a:buSzPct val="100000"/>
              <a:buFont typeface="Arial" pitchFamily="34"/>
            </a:pPr>
            <a:r>
              <a:rPr lang="en-US" dirty="0">
                <a:solidFill>
                  <a:srgbClr val="000000"/>
                </a:solidFill>
              </a:rPr>
              <a:t>Digital accessibility is often less obvious</a:t>
            </a:r>
          </a:p>
          <a:p>
            <a:pPr lvl="0">
              <a:buSzPct val="100000"/>
              <a:buFont typeface="Arial" pitchFamily="34"/>
            </a:pPr>
            <a:r>
              <a:rPr lang="en-US" dirty="0">
                <a:solidFill>
                  <a:srgbClr val="000000"/>
                </a:solidFill>
              </a:rPr>
              <a:t>Our content should be as usable as possible</a:t>
            </a:r>
          </a:p>
          <a:p>
            <a:pPr lvl="1">
              <a:buSzPct val="100000"/>
              <a:buFont typeface="Arial" pitchFamily="34"/>
            </a:pPr>
            <a:r>
              <a:rPr lang="en-US" sz="1800" dirty="0">
                <a:solidFill>
                  <a:srgbClr val="000000"/>
                </a:solidFill>
              </a:rPr>
              <a:t>There are many types of Assistive Technologies</a:t>
            </a:r>
          </a:p>
          <a:p>
            <a:pPr lvl="1">
              <a:buSzPct val="100000"/>
              <a:buFont typeface="Arial" pitchFamily="34"/>
            </a:pPr>
            <a:r>
              <a:rPr lang="en-US" sz="1800" dirty="0">
                <a:solidFill>
                  <a:srgbClr val="000000"/>
                </a:solidFill>
              </a:rPr>
              <a:t>We must adhere to the standards that allow those technologies to work properly</a:t>
            </a:r>
          </a:p>
          <a:p>
            <a:pPr lvl="2">
              <a:buSzPct val="100000"/>
              <a:buFont typeface="Arial" pitchFamily="34"/>
            </a:pPr>
            <a:r>
              <a:rPr lang="en-US" dirty="0">
                <a:solidFill>
                  <a:srgbClr val="000000"/>
                </a:solidFill>
                <a:latin typeface="Aptos" panose="02110004020202020204"/>
              </a:rPr>
              <a:t>Web Content Accessibility Guidelines (WCAG)</a:t>
            </a:r>
            <a:endParaRPr lang="en-US" dirty="0">
              <a:solidFill>
                <a:prstClr val="black"/>
              </a:solidFill>
              <a:latin typeface="Aptos" panose="02110004020202020204"/>
            </a:endParaRPr>
          </a:p>
          <a:p>
            <a:pPr marL="0" indent="0">
              <a:spcAft>
                <a:spcPts val="1800"/>
              </a:spcAft>
              <a:buNone/>
              <a:defRPr/>
            </a:pPr>
            <a:endParaRPr lang="en-US" sz="2400" dirty="0">
              <a:solidFill>
                <a:prstClr val="black"/>
              </a:solidFill>
              <a:latin typeface="Aptos" panose="02110004020202020204"/>
            </a:endParaRPr>
          </a:p>
          <a:p>
            <a:pPr marL="0" indent="0">
              <a:spcAft>
                <a:spcPts val="1800"/>
              </a:spcAft>
              <a:buNone/>
              <a:defRPr/>
            </a:pPr>
            <a:endParaRPr lang="en-US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3" name="Picture 2" descr="DSU Hexagon with the accessibility icon figure in the middle in white. ">
            <a:extLst>
              <a:ext uri="{FF2B5EF4-FFF2-40B4-BE49-F238E27FC236}">
                <a16:creationId xmlns:a16="http://schemas.microsoft.com/office/drawing/2014/main" id="{A360858F-D886-FC04-3998-82592F2FD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022" y="1255911"/>
            <a:ext cx="4346178" cy="4346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7074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D6DA9-558F-C292-7CB4-094910CD8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42E97F-0A3B-E2C6-985B-CCF1F02FD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30565"/>
            <a:ext cx="9363076" cy="979286"/>
          </a:xfrm>
        </p:spPr>
        <p:txBody>
          <a:bodyPr>
            <a:normAutofit fontScale="90000"/>
          </a:bodyPr>
          <a:lstStyle/>
          <a:p>
            <a:pPr lvl="0">
              <a:spcBef>
                <a:spcPts val="1000"/>
              </a:spcBef>
              <a:buSzPct val="100000"/>
              <a:defRPr/>
            </a:pPr>
            <a:r>
              <a:rPr lang="en-US" sz="6600" dirty="0"/>
              <a:t>Contrast and use of Color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3CD7F2-FC5A-A41A-7A04-DD5170A3A40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8199" y="1416512"/>
            <a:ext cx="7267576" cy="5155737"/>
          </a:xfrm>
          <a:prstGeom prst="rect">
            <a:avLst/>
          </a:prstGeom>
        </p:spPr>
        <p:txBody>
          <a:bodyPr/>
          <a:lstStyle/>
          <a:p>
            <a:pPr lvl="0">
              <a:buSzPct val="100000"/>
              <a:buFont typeface="Arial" pitchFamily="34"/>
            </a:pPr>
            <a:r>
              <a:rPr lang="en-US" sz="2200" dirty="0">
                <a:solidFill>
                  <a:srgbClr val="000000"/>
                </a:solidFill>
              </a:rPr>
              <a:t>People with low vision and colorblindness</a:t>
            </a:r>
          </a:p>
          <a:p>
            <a:pPr lvl="0">
              <a:buSzPct val="100000"/>
              <a:buFont typeface="Arial" pitchFamily="34"/>
            </a:pPr>
            <a:r>
              <a:rPr lang="en-US" sz="2200" dirty="0">
                <a:solidFill>
                  <a:srgbClr val="000000"/>
                </a:solidFill>
                <a:latin typeface="Aptos" panose="02110004020202020204"/>
              </a:rPr>
              <a:t>3:1 for large text</a:t>
            </a:r>
          </a:p>
          <a:p>
            <a:pPr lvl="0">
              <a:buSzPct val="100000"/>
              <a:buFont typeface="Arial" pitchFamily="34"/>
            </a:pPr>
            <a:r>
              <a:rPr lang="en-US" sz="2200" dirty="0">
                <a:solidFill>
                  <a:srgbClr val="000000"/>
                </a:solidFill>
                <a:latin typeface="Aptos" panose="02110004020202020204"/>
              </a:rPr>
              <a:t>4.5: 1 for small text</a:t>
            </a:r>
            <a:endParaRPr lang="en-US" sz="2400" dirty="0">
              <a:solidFill>
                <a:prstClr val="black"/>
              </a:solidFill>
              <a:latin typeface="Aptos" panose="02110004020202020204"/>
            </a:endParaRPr>
          </a:p>
          <a:p>
            <a:pPr marL="0" indent="0">
              <a:spcAft>
                <a:spcPts val="1800"/>
              </a:spcAft>
              <a:buNone/>
              <a:defRPr/>
            </a:pPr>
            <a:endParaRPr lang="en-US" sz="2400" dirty="0">
              <a:solidFill>
                <a:prstClr val="black"/>
              </a:solidFill>
              <a:latin typeface="Aptos" panose="02110004020202020204"/>
            </a:endParaRPr>
          </a:p>
          <a:p>
            <a:pPr marL="0" indent="0">
              <a:spcAft>
                <a:spcPts val="1800"/>
              </a:spcAft>
              <a:buNone/>
              <a:defRPr/>
            </a:pPr>
            <a:endParaRPr lang="en-US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35964C-F814-1798-CD0A-132182A9B3D6}"/>
              </a:ext>
            </a:extLst>
          </p:cNvPr>
          <p:cNvSpPr/>
          <p:nvPr/>
        </p:nvSpPr>
        <p:spPr>
          <a:xfrm>
            <a:off x="2771775" y="3222163"/>
            <a:ext cx="6437395" cy="221932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Poor color contrast can impact the ability of users with different visual impairments from perceiving your content properly.</a:t>
            </a:r>
          </a:p>
        </p:txBody>
      </p:sp>
    </p:spTree>
    <p:extLst>
      <p:ext uri="{BB962C8B-B14F-4D97-AF65-F5344CB8AC3E}">
        <p14:creationId xmlns:p14="http://schemas.microsoft.com/office/powerpoint/2010/main" val="3889907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B5617-DD62-2171-CAEA-23D321EFD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3C60C9-ECC0-6461-51D9-606C74B6D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7" b="486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F84512-13C3-8BFC-4C2F-C6B5BB3D5019}"/>
              </a:ext>
            </a:extLst>
          </p:cNvPr>
          <p:cNvSpPr txBox="1"/>
          <p:nvPr/>
        </p:nvSpPr>
        <p:spPr>
          <a:xfrm>
            <a:off x="5715000" y="1171574"/>
            <a:ext cx="6115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DIN Pro" panose="02000503040000020003" pitchFamily="50" charset="0"/>
              </a:rPr>
              <a:t>“It doesn't matter what you do...so long as you change something from the way it was before you touched it into something that's like you after you take your hands away.”</a:t>
            </a:r>
          </a:p>
          <a:p>
            <a:r>
              <a:rPr lang="en-US" dirty="0">
                <a:solidFill>
                  <a:schemeClr val="accent1"/>
                </a:solidFill>
                <a:latin typeface="DIN Pro" panose="02000503040000020003" pitchFamily="50" charset="0"/>
              </a:rPr>
              <a:t>― Ray Bradbury, Fahrenheit 451</a:t>
            </a:r>
          </a:p>
        </p:txBody>
      </p:sp>
    </p:spTree>
    <p:extLst>
      <p:ext uri="{BB962C8B-B14F-4D97-AF65-F5344CB8AC3E}">
        <p14:creationId xmlns:p14="http://schemas.microsoft.com/office/powerpoint/2010/main" val="1955916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9373F-C78A-3BC3-4B42-699A3E056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14A927C-4CEF-1BD4-3CA8-98718E70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30565"/>
            <a:ext cx="9363076" cy="1674460"/>
          </a:xfrm>
        </p:spPr>
        <p:txBody>
          <a:bodyPr>
            <a:noAutofit/>
          </a:bodyPr>
          <a:lstStyle/>
          <a:p>
            <a:pPr lvl="0">
              <a:spcBef>
                <a:spcPts val="1000"/>
              </a:spcBef>
              <a:buSzPct val="100000"/>
              <a:defRPr/>
            </a:pPr>
            <a:r>
              <a:rPr lang="en-US" sz="5400" dirty="0"/>
              <a:t>Use Accessibility Checker to find common color issues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DE45C5-BED4-CB35-A9A0-1344FB43C858}"/>
              </a:ext>
            </a:extLst>
          </p:cNvPr>
          <p:cNvSpPr txBox="1"/>
          <p:nvPr/>
        </p:nvSpPr>
        <p:spPr>
          <a:xfrm>
            <a:off x="1133475" y="4171950"/>
            <a:ext cx="1295400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59A"/>
                </a:solidFill>
              </a:rPr>
              <a:t>Text box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376B0E1-24DE-6436-79FF-E9802F42BD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3751761"/>
              </p:ext>
            </p:extLst>
          </p:nvPr>
        </p:nvGraphicFramePr>
        <p:xfrm>
          <a:off x="6210298" y="2429404"/>
          <a:ext cx="4978401" cy="2814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407A1A1-8B28-25FB-EE17-8C9EBFD82340}"/>
              </a:ext>
            </a:extLst>
          </p:cNvPr>
          <p:cNvSpPr txBox="1"/>
          <p:nvPr/>
        </p:nvSpPr>
        <p:spPr>
          <a:xfrm>
            <a:off x="1133475" y="4781847"/>
            <a:ext cx="3286126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</a:rPr>
              <a:t>Text box with</a:t>
            </a:r>
            <a:r>
              <a:rPr lang="en-US" sz="2400" dirty="0">
                <a:solidFill>
                  <a:srgbClr val="00759A"/>
                </a:solidFill>
              </a:rPr>
              <a:t> </a:t>
            </a:r>
            <a:r>
              <a:rPr lang="en-US" sz="2400" dirty="0">
                <a:solidFill>
                  <a:schemeClr val="accent3"/>
                </a:solidFill>
                <a:highlight>
                  <a:srgbClr val="00759A"/>
                </a:highlight>
              </a:rPr>
              <a:t>highlights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78F226-F1E2-98D7-AE74-D4775EC0812D}"/>
              </a:ext>
            </a:extLst>
          </p:cNvPr>
          <p:cNvSpPr txBox="1"/>
          <p:nvPr/>
        </p:nvSpPr>
        <p:spPr>
          <a:xfrm>
            <a:off x="1133475" y="5391744"/>
            <a:ext cx="3286126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</a:rPr>
              <a:t>Text box with</a:t>
            </a:r>
            <a:r>
              <a:rPr lang="en-US" sz="2400" dirty="0">
                <a:solidFill>
                  <a:srgbClr val="00759A"/>
                </a:solidFill>
              </a:rPr>
              <a:t> 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hyperlinks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1F1A5B-0BA7-A767-338F-49CC77ED462C}"/>
              </a:ext>
            </a:extLst>
          </p:cNvPr>
          <p:cNvSpPr/>
          <p:nvPr/>
        </p:nvSpPr>
        <p:spPr>
          <a:xfrm>
            <a:off x="4800600" y="4402782"/>
            <a:ext cx="1295400" cy="12741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Shape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70FF4-0BAF-0E69-D33E-FFE3FE64176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8199" y="2581275"/>
            <a:ext cx="7267576" cy="3733799"/>
          </a:xfrm>
          <a:prstGeom prst="rect">
            <a:avLst/>
          </a:prstGeom>
        </p:spPr>
        <p:txBody>
          <a:bodyPr/>
          <a:lstStyle/>
          <a:p>
            <a:pPr lvl="0">
              <a:buSzPct val="100000"/>
              <a:buFont typeface="Arial" pitchFamily="34"/>
            </a:pPr>
            <a:r>
              <a:rPr lang="en-US" sz="2200" dirty="0">
                <a:solidFill>
                  <a:srgbClr val="000000"/>
                </a:solidFill>
              </a:rPr>
              <a:t>Text with or without highlights and hyperlinks</a:t>
            </a:r>
          </a:p>
          <a:p>
            <a:pPr lvl="0">
              <a:buSzPct val="100000"/>
              <a:buFont typeface="Arial" pitchFamily="34"/>
            </a:pPr>
            <a:r>
              <a:rPr lang="en-US" sz="2200" dirty="0">
                <a:solidFill>
                  <a:srgbClr val="000000"/>
                </a:solidFill>
                <a:latin typeface="Aptos" panose="02110004020202020204"/>
              </a:rPr>
              <a:t>In text boxes, shapes, tables, and </a:t>
            </a:r>
            <a:r>
              <a:rPr lang="en-US" sz="2200" dirty="0" err="1">
                <a:solidFill>
                  <a:srgbClr val="000000"/>
                </a:solidFill>
                <a:latin typeface="Aptos" panose="02110004020202020204"/>
              </a:rPr>
              <a:t>SmartArts</a:t>
            </a:r>
            <a:endParaRPr lang="en-US" sz="2200" dirty="0">
              <a:solidFill>
                <a:srgbClr val="000000"/>
              </a:solidFill>
              <a:latin typeface="Aptos" panose="02110004020202020204"/>
            </a:endParaRPr>
          </a:p>
          <a:p>
            <a:pPr lvl="0">
              <a:buSzPct val="100000"/>
              <a:buFont typeface="Arial" pitchFamily="34"/>
            </a:pPr>
            <a:r>
              <a:rPr lang="en-US" sz="2200" dirty="0">
                <a:solidFill>
                  <a:srgbClr val="000000"/>
                </a:solidFill>
                <a:latin typeface="Aptos" panose="02110004020202020204"/>
              </a:rPr>
              <a:t>With solid, opaque colors</a:t>
            </a:r>
            <a:endParaRPr lang="en-US" sz="2400" dirty="0">
              <a:solidFill>
                <a:prstClr val="black"/>
              </a:solidFill>
              <a:latin typeface="Aptos" panose="02110004020202020204"/>
            </a:endParaRPr>
          </a:p>
          <a:p>
            <a:pPr marL="0" indent="0">
              <a:spcAft>
                <a:spcPts val="1800"/>
              </a:spcAft>
              <a:buNone/>
              <a:defRPr/>
            </a:pPr>
            <a:endParaRPr lang="en-US" sz="2400" dirty="0">
              <a:solidFill>
                <a:prstClr val="black"/>
              </a:solidFill>
              <a:latin typeface="Aptos" panose="02110004020202020204"/>
            </a:endParaRPr>
          </a:p>
          <a:p>
            <a:pPr marL="0" indent="0">
              <a:spcAft>
                <a:spcPts val="1800"/>
              </a:spcAft>
              <a:buNone/>
              <a:defRPr/>
            </a:pPr>
            <a:endParaRPr lang="en-US" dirty="0">
              <a:solidFill>
                <a:prstClr val="black"/>
              </a:solidFill>
              <a:latin typeface="Aptos" panose="02110004020202020204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FF232D3-B3BA-49EE-66CA-8BF393F75B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231195"/>
              </p:ext>
            </p:extLst>
          </p:nvPr>
        </p:nvGraphicFramePr>
        <p:xfrm>
          <a:off x="6476999" y="5391744"/>
          <a:ext cx="4978400" cy="804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9200">
                  <a:extLst>
                    <a:ext uri="{9D8B030D-6E8A-4147-A177-3AD203B41FA5}">
                      <a16:colId xmlns:a16="http://schemas.microsoft.com/office/drawing/2014/main" val="1983442599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108883400"/>
                    </a:ext>
                  </a:extLst>
                </a:gridCol>
              </a:tblGrid>
              <a:tr h="40206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5"/>
                          </a:solidFill>
                        </a:rPr>
                        <a:t>Table Style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316755"/>
                  </a:ext>
                </a:extLst>
              </a:tr>
              <a:tr h="4020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Table Cell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876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3765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EBA3D-E42A-0107-05BC-F960B0B39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F425AB-EFE1-2EAF-E8AB-31DC49EAC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430565"/>
            <a:ext cx="10172701" cy="1674460"/>
          </a:xfrm>
        </p:spPr>
        <p:txBody>
          <a:bodyPr>
            <a:noAutofit/>
          </a:bodyPr>
          <a:lstStyle/>
          <a:p>
            <a:pPr lvl="0">
              <a:spcBef>
                <a:spcPts val="1000"/>
              </a:spcBef>
              <a:buSzPct val="100000"/>
              <a:defRPr/>
            </a:pPr>
            <a:r>
              <a:rPr lang="en-US" sz="4800" dirty="0"/>
              <a:t>Accessibility Checker can’t do it all</a:t>
            </a:r>
            <a:endParaRPr lang="en-US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FC3AB8-9BED-621F-3864-6BAA79BF093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74701" y="1876425"/>
            <a:ext cx="7267576" cy="3733799"/>
          </a:xfrm>
          <a:prstGeom prst="rect">
            <a:avLst/>
          </a:prstGeom>
        </p:spPr>
        <p:txBody>
          <a:bodyPr/>
          <a:lstStyle/>
          <a:p>
            <a:pPr lvl="0">
              <a:buSzPct val="100000"/>
              <a:buFont typeface="Arial" pitchFamily="34"/>
            </a:pPr>
            <a:r>
              <a:rPr lang="en-US" sz="2200" dirty="0">
                <a:solidFill>
                  <a:srgbClr val="000000"/>
                </a:solidFill>
              </a:rPr>
              <a:t>Transparency</a:t>
            </a:r>
          </a:p>
          <a:p>
            <a:pPr lvl="0">
              <a:buSzPct val="100000"/>
              <a:buFont typeface="Arial" pitchFamily="34"/>
            </a:pPr>
            <a:r>
              <a:rPr lang="en-US" sz="2200" dirty="0">
                <a:solidFill>
                  <a:srgbClr val="000000"/>
                </a:solidFill>
                <a:latin typeface="Aptos" panose="02110004020202020204"/>
              </a:rPr>
              <a:t>Nonsolid fills</a:t>
            </a:r>
          </a:p>
          <a:p>
            <a:pPr lvl="0">
              <a:buSzPct val="100000"/>
              <a:buFont typeface="Arial" pitchFamily="34"/>
            </a:pPr>
            <a:r>
              <a:rPr lang="en-US" sz="2200" dirty="0">
                <a:solidFill>
                  <a:srgbClr val="000000"/>
                </a:solidFill>
                <a:latin typeface="Aptos" panose="02110004020202020204"/>
              </a:rPr>
              <a:t>Graphics</a:t>
            </a:r>
          </a:p>
          <a:p>
            <a:pPr lvl="0">
              <a:buSzPct val="100000"/>
              <a:buFont typeface="Arial" pitchFamily="34"/>
            </a:pPr>
            <a:r>
              <a:rPr lang="en-US" sz="2200" dirty="0">
                <a:solidFill>
                  <a:srgbClr val="000000"/>
                </a:solidFill>
                <a:latin typeface="Aptos" panose="02110004020202020204"/>
              </a:rPr>
              <a:t>Text in charts</a:t>
            </a:r>
          </a:p>
          <a:p>
            <a:pPr lvl="0">
              <a:buSzPct val="100000"/>
              <a:buFont typeface="Arial" pitchFamily="34"/>
            </a:pPr>
            <a:r>
              <a:rPr lang="en-US" sz="2200" dirty="0">
                <a:solidFill>
                  <a:srgbClr val="000000"/>
                </a:solidFill>
                <a:latin typeface="Aptos" panose="02110004020202020204"/>
              </a:rPr>
              <a:t>Composition of multiple objects and the background</a:t>
            </a:r>
            <a:endParaRPr lang="en-US" sz="2400" dirty="0">
              <a:solidFill>
                <a:prstClr val="black"/>
              </a:solidFill>
              <a:latin typeface="Aptos" panose="02110004020202020204"/>
            </a:endParaRPr>
          </a:p>
          <a:p>
            <a:pPr marL="0" indent="0">
              <a:spcAft>
                <a:spcPts val="1800"/>
              </a:spcAft>
              <a:buNone/>
              <a:defRPr/>
            </a:pPr>
            <a:endParaRPr lang="en-US" sz="2400" dirty="0">
              <a:solidFill>
                <a:prstClr val="black"/>
              </a:solidFill>
              <a:latin typeface="Aptos" panose="02110004020202020204"/>
            </a:endParaRPr>
          </a:p>
          <a:p>
            <a:pPr marL="0" indent="0">
              <a:spcAft>
                <a:spcPts val="1800"/>
              </a:spcAft>
              <a:buNone/>
              <a:defRPr/>
            </a:pPr>
            <a:endParaRPr lang="en-US" dirty="0">
              <a:solidFill>
                <a:prstClr val="black"/>
              </a:solidFill>
              <a:latin typeface="Aptos" panose="02110004020202020204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2A5FD822-EF21-A84A-18A0-18B4C99C0F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093955"/>
              </p:ext>
            </p:extLst>
          </p:nvPr>
        </p:nvGraphicFramePr>
        <p:xfrm>
          <a:off x="0" y="4210049"/>
          <a:ext cx="4064000" cy="2366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8FF4195-3794-8F7C-D60D-4BBF37B07EDE}"/>
              </a:ext>
            </a:extLst>
          </p:cNvPr>
          <p:cNvSpPr txBox="1"/>
          <p:nvPr/>
        </p:nvSpPr>
        <p:spPr>
          <a:xfrm>
            <a:off x="3771900" y="4772025"/>
            <a:ext cx="2257424" cy="46166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</a:rPr>
              <a:t>Gradient Fill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D1375D-E257-4CDD-F2D6-5DE6D80CB7F7}"/>
              </a:ext>
            </a:extLst>
          </p:cNvPr>
          <p:cNvSpPr txBox="1"/>
          <p:nvPr/>
        </p:nvSpPr>
        <p:spPr>
          <a:xfrm>
            <a:off x="3771899" y="5305424"/>
            <a:ext cx="225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Transparent Fill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395514BA-9947-0666-DE5E-5F7E87115307}"/>
              </a:ext>
            </a:extLst>
          </p:cNvPr>
          <p:cNvSpPr/>
          <p:nvPr/>
        </p:nvSpPr>
        <p:spPr>
          <a:xfrm rot="5400000">
            <a:off x="6561427" y="4476452"/>
            <a:ext cx="1756791" cy="1514475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0C9A4B2B-0DEE-4753-8EB5-32B03C26385D}"/>
              </a:ext>
            </a:extLst>
          </p:cNvPr>
          <p:cNvSpPr/>
          <p:nvPr/>
        </p:nvSpPr>
        <p:spPr>
          <a:xfrm rot="5400000">
            <a:off x="7700455" y="5009851"/>
            <a:ext cx="1756791" cy="1514475"/>
          </a:xfrm>
          <a:prstGeom prst="hexagon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FB07DF-2C87-1900-5A9A-EA11239D22CE}"/>
              </a:ext>
            </a:extLst>
          </p:cNvPr>
          <p:cNvSpPr txBox="1"/>
          <p:nvPr/>
        </p:nvSpPr>
        <p:spPr>
          <a:xfrm>
            <a:off x="6847086" y="5219103"/>
            <a:ext cx="2390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Composition</a:t>
            </a:r>
          </a:p>
        </p:txBody>
      </p:sp>
    </p:spTree>
    <p:extLst>
      <p:ext uri="{BB962C8B-B14F-4D97-AF65-F5344CB8AC3E}">
        <p14:creationId xmlns:p14="http://schemas.microsoft.com/office/powerpoint/2010/main" val="1367943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CA1CA-D445-BCCA-FC58-C9E3A9B30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5A4694-D0C1-2956-E51D-3E28B17E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430565"/>
            <a:ext cx="10172701" cy="1674460"/>
          </a:xfrm>
        </p:spPr>
        <p:txBody>
          <a:bodyPr>
            <a:noAutofit/>
          </a:bodyPr>
          <a:lstStyle/>
          <a:p>
            <a:pPr lvl="0">
              <a:spcBef>
                <a:spcPts val="1000"/>
              </a:spcBef>
              <a:buSzPct val="100000"/>
              <a:defRPr/>
            </a:pPr>
            <a:r>
              <a:rPr lang="en-US" sz="3600" dirty="0"/>
              <a:t>What to do if you’re struggling with homework</a:t>
            </a:r>
            <a:endParaRPr lang="en-US" sz="1800" dirty="0"/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36EB348D-C48E-6D82-D11E-17BE9B9C8810}"/>
              </a:ext>
            </a:extLst>
          </p:cNvPr>
          <p:cNvSpPr/>
          <p:nvPr/>
        </p:nvSpPr>
        <p:spPr>
          <a:xfrm rot="5400000">
            <a:off x="1304925" y="2838450"/>
            <a:ext cx="2220850" cy="1914526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8DA4E60A-397A-BEB5-B1B7-47480E7DA17C}"/>
              </a:ext>
            </a:extLst>
          </p:cNvPr>
          <p:cNvSpPr/>
          <p:nvPr/>
        </p:nvSpPr>
        <p:spPr>
          <a:xfrm rot="5400000">
            <a:off x="4752975" y="2914650"/>
            <a:ext cx="2220850" cy="1914526"/>
          </a:xfrm>
          <a:prstGeom prst="hexagon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BB9B1B3B-E344-8936-AD3D-956F5BA84A70}"/>
              </a:ext>
            </a:extLst>
          </p:cNvPr>
          <p:cNvSpPr/>
          <p:nvPr/>
        </p:nvSpPr>
        <p:spPr>
          <a:xfrm rot="5400000">
            <a:off x="8201025" y="2990850"/>
            <a:ext cx="2220850" cy="1914526"/>
          </a:xfrm>
          <a:prstGeom prst="hexagon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4BFF04-0109-0295-D4ED-2094ACCE04C9}"/>
              </a:ext>
            </a:extLst>
          </p:cNvPr>
          <p:cNvSpPr txBox="1"/>
          <p:nvPr/>
        </p:nvSpPr>
        <p:spPr>
          <a:xfrm>
            <a:off x="1709259" y="5134738"/>
            <a:ext cx="1412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DIN Pro" panose="02000503040000020003" pitchFamily="50" charset="0"/>
              </a:rPr>
              <a:t>Give 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FCD29E-AE22-02A1-1777-79B65679C156}"/>
              </a:ext>
            </a:extLst>
          </p:cNvPr>
          <p:cNvSpPr txBox="1"/>
          <p:nvPr/>
        </p:nvSpPr>
        <p:spPr>
          <a:xfrm>
            <a:off x="4906137" y="5267981"/>
            <a:ext cx="1948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DIN Pro" panose="02000503040000020003" pitchFamily="50" charset="0"/>
              </a:rPr>
              <a:t>Take a Nap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5C0DD-0111-35C9-3698-F81AA761C970}"/>
              </a:ext>
            </a:extLst>
          </p:cNvPr>
          <p:cNvSpPr txBox="1"/>
          <p:nvPr/>
        </p:nvSpPr>
        <p:spPr>
          <a:xfrm>
            <a:off x="8210571" y="5267981"/>
            <a:ext cx="2201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DIN Pro" panose="02000503040000020003" pitchFamily="50" charset="0"/>
              </a:rPr>
              <a:t>Ask for Help</a:t>
            </a:r>
          </a:p>
        </p:txBody>
      </p:sp>
    </p:spTree>
    <p:extLst>
      <p:ext uri="{BB962C8B-B14F-4D97-AF65-F5344CB8AC3E}">
        <p14:creationId xmlns:p14="http://schemas.microsoft.com/office/powerpoint/2010/main" val="2224462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58AC6-9973-6B99-3C42-26C7B9AB7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DA6E69-9244-C814-8C40-1911B7993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430565"/>
            <a:ext cx="10172701" cy="1674460"/>
          </a:xfrm>
        </p:spPr>
        <p:txBody>
          <a:bodyPr>
            <a:noAutofit/>
          </a:bodyPr>
          <a:lstStyle/>
          <a:p>
            <a:pPr lvl="0">
              <a:spcBef>
                <a:spcPts val="1000"/>
              </a:spcBef>
              <a:buSzPct val="100000"/>
              <a:defRPr/>
            </a:pPr>
            <a:r>
              <a:rPr lang="en-US" sz="3600" dirty="0"/>
              <a:t>What to do if you’re struggling with homework</a:t>
            </a:r>
            <a:endParaRPr lang="en-US" sz="1800" dirty="0"/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F58FE361-8CF8-CB88-5B39-A26C8AD79428}"/>
              </a:ext>
            </a:extLst>
          </p:cNvPr>
          <p:cNvSpPr/>
          <p:nvPr/>
        </p:nvSpPr>
        <p:spPr>
          <a:xfrm rot="5400000">
            <a:off x="1304925" y="2838450"/>
            <a:ext cx="2220850" cy="1914526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713FBDE4-A9DB-A6DE-3550-B8B9A70C6D36}"/>
              </a:ext>
            </a:extLst>
          </p:cNvPr>
          <p:cNvSpPr/>
          <p:nvPr/>
        </p:nvSpPr>
        <p:spPr>
          <a:xfrm rot="5400000">
            <a:off x="4752975" y="2914650"/>
            <a:ext cx="2220850" cy="1914526"/>
          </a:xfrm>
          <a:prstGeom prst="hexagon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DCD54A47-1AD8-4031-12A0-C5C908B3C896}"/>
              </a:ext>
            </a:extLst>
          </p:cNvPr>
          <p:cNvSpPr/>
          <p:nvPr/>
        </p:nvSpPr>
        <p:spPr>
          <a:xfrm rot="5400000">
            <a:off x="8201025" y="2990850"/>
            <a:ext cx="2220850" cy="1914526"/>
          </a:xfrm>
          <a:prstGeom prst="hexagon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CEAD78-7D41-78F2-740B-70243C2A184F}"/>
              </a:ext>
            </a:extLst>
          </p:cNvPr>
          <p:cNvSpPr txBox="1"/>
          <p:nvPr/>
        </p:nvSpPr>
        <p:spPr>
          <a:xfrm>
            <a:off x="1709259" y="5134738"/>
            <a:ext cx="1412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DIN Pro" panose="02000503040000020003" pitchFamily="50" charset="0"/>
              </a:rPr>
              <a:t>Give 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CED061-60F4-9619-94A3-FF23E7198A3D}"/>
              </a:ext>
            </a:extLst>
          </p:cNvPr>
          <p:cNvSpPr txBox="1"/>
          <p:nvPr/>
        </p:nvSpPr>
        <p:spPr>
          <a:xfrm>
            <a:off x="4906137" y="5267981"/>
            <a:ext cx="1948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DIN Pro" panose="02000503040000020003" pitchFamily="50" charset="0"/>
              </a:rPr>
              <a:t>Take a Nap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A73696-E258-D97D-02B9-0573564E4A30}"/>
              </a:ext>
            </a:extLst>
          </p:cNvPr>
          <p:cNvSpPr txBox="1"/>
          <p:nvPr/>
        </p:nvSpPr>
        <p:spPr>
          <a:xfrm>
            <a:off x="8210571" y="5267981"/>
            <a:ext cx="2201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DIN Pro" panose="02000503040000020003" pitchFamily="50" charset="0"/>
              </a:rPr>
              <a:t>Ask for Help</a:t>
            </a:r>
          </a:p>
        </p:txBody>
      </p:sp>
      <p:pic>
        <p:nvPicPr>
          <p:cNvPr id="13" name="Graphic 12" descr="Thumbs Down with solid fill">
            <a:extLst>
              <a:ext uri="{FF2B5EF4-FFF2-40B4-BE49-F238E27FC236}">
                <a16:creationId xmlns:a16="http://schemas.microsoft.com/office/drawing/2014/main" id="{3F9C4B6C-8F40-DA0D-7CDF-8D0BF4397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6213" y="3076576"/>
            <a:ext cx="1438275" cy="1438275"/>
          </a:xfrm>
          <a:prstGeom prst="rect">
            <a:avLst/>
          </a:prstGeom>
        </p:spPr>
      </p:pic>
      <p:pic>
        <p:nvPicPr>
          <p:cNvPr id="15" name="Graphic 14" descr="Badge Tick1 with solid fill">
            <a:extLst>
              <a:ext uri="{FF2B5EF4-FFF2-40B4-BE49-F238E27FC236}">
                <a16:creationId xmlns:a16="http://schemas.microsoft.com/office/drawing/2014/main" id="{17A1176D-6A7F-30AB-FC5E-907EFE483B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75618" y="3012281"/>
            <a:ext cx="1871664" cy="1871664"/>
          </a:xfrm>
          <a:prstGeom prst="rect">
            <a:avLst/>
          </a:prstGeom>
        </p:spPr>
      </p:pic>
      <p:pic>
        <p:nvPicPr>
          <p:cNvPr id="17" name="Graphic 16" descr="Warning with solid fill">
            <a:extLst>
              <a:ext uri="{FF2B5EF4-FFF2-40B4-BE49-F238E27FC236}">
                <a16:creationId xmlns:a16="http://schemas.microsoft.com/office/drawing/2014/main" id="{FF97E8F8-44DD-76A0-59D3-10A64D97D1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91862" y="2871026"/>
            <a:ext cx="17430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15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CB80B-D9C5-A1A4-BA38-6CFCA9174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68C57F-0DD2-DA62-524D-87BC1777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30565"/>
            <a:ext cx="10163176" cy="979286"/>
          </a:xfrm>
        </p:spPr>
        <p:txBody>
          <a:bodyPr>
            <a:noAutofit/>
          </a:bodyPr>
          <a:lstStyle/>
          <a:p>
            <a:pPr lvl="0">
              <a:spcBef>
                <a:spcPts val="1000"/>
              </a:spcBef>
              <a:buSzPct val="100000"/>
              <a:defRPr/>
            </a:pPr>
            <a:r>
              <a:rPr lang="en-US" sz="4800" dirty="0"/>
              <a:t>Make it work with a screen reader</a:t>
            </a:r>
            <a:endParaRPr lang="en-US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30C7D8-1832-B4EF-8309-0CAE2026C17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8199" y="1416512"/>
            <a:ext cx="7267576" cy="5155737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180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Each slide needs a unique and meaningful title</a:t>
            </a:r>
          </a:p>
          <a:p>
            <a:pPr>
              <a:spcAft>
                <a:spcPts val="180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Alt text</a:t>
            </a:r>
          </a:p>
          <a:p>
            <a:pPr>
              <a:spcAft>
                <a:spcPts val="180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Logical reading order</a:t>
            </a:r>
          </a:p>
          <a:p>
            <a:pPr>
              <a:spcAft>
                <a:spcPts val="180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Proper linking</a:t>
            </a:r>
          </a:p>
          <a:p>
            <a:pPr lvl="1">
              <a:spcAft>
                <a:spcPts val="1800"/>
              </a:spcAft>
              <a:defRPr/>
            </a:pPr>
            <a:r>
              <a:rPr lang="en-US" sz="1600" dirty="0">
                <a:solidFill>
                  <a:prstClr val="black"/>
                </a:solidFill>
                <a:hlinkClick r:id="rId3"/>
              </a:rPr>
              <a:t>https://www.namitjain.com/tools/url-lengthener/r/temp/scripts/you/thing/folders/going/nested/logs/click/keeps/logs/temp/very/deluxe/plus/assets/click/scripts/keeps/deep/if/profile/very/assets/critical?data=aHR0cHMlM0ElMkYlMkZkc3UuZWR1JTJG&amp;utm_source=infinite&amp;utm_medium=spaghetti&amp;utm_campaign=hyper-elongation&amp;cachebust=1772473123682&amp;meta=loremipsumdolorsitamet</a:t>
            </a:r>
            <a:endParaRPr lang="en-US" sz="1600" dirty="0">
              <a:solidFill>
                <a:prstClr val="black"/>
              </a:solidFill>
            </a:endParaRPr>
          </a:p>
          <a:p>
            <a:pPr marL="0" indent="0">
              <a:spcAft>
                <a:spcPts val="1800"/>
              </a:spcAft>
              <a:buNone/>
              <a:defRPr/>
            </a:pPr>
            <a:endParaRPr lang="en-US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FB1989-059A-49DE-72D2-0D53D0862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340" y="1724891"/>
            <a:ext cx="3885209" cy="291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141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SU Templat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04165"/>
      </a:accent1>
      <a:accent2>
        <a:srgbClr val="00A9E0"/>
      </a:accent2>
      <a:accent3>
        <a:srgbClr val="F4F4F4"/>
      </a:accent3>
      <a:accent4>
        <a:srgbClr val="4D4F53"/>
      </a:accent4>
      <a:accent5>
        <a:srgbClr val="00A9E0"/>
      </a:accent5>
      <a:accent6>
        <a:srgbClr val="004165"/>
      </a:accent6>
      <a:hlink>
        <a:srgbClr val="00A9E0"/>
      </a:hlink>
      <a:folHlink>
        <a:srgbClr val="00A9E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72d39e5-6410-436e-8c1b-ab725ab92a5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D7F729BC10C6489FFDA1A83391B61A" ma:contentTypeVersion="11" ma:contentTypeDescription="Create a new document." ma:contentTypeScope="" ma:versionID="41ce5fad4361440825a6aa4d29ac66b9">
  <xsd:schema xmlns:xsd="http://www.w3.org/2001/XMLSchema" xmlns:xs="http://www.w3.org/2001/XMLSchema" xmlns:p="http://schemas.microsoft.com/office/2006/metadata/properties" xmlns:ns3="372d39e5-6410-436e-8c1b-ab725ab92a59" targetNamespace="http://schemas.microsoft.com/office/2006/metadata/properties" ma:root="true" ma:fieldsID="28a4651a83e743ddbbf0a4f5e4ab07a3" ns3:_="">
    <xsd:import namespace="372d39e5-6410-436e-8c1b-ab725ab92a59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2d39e5-6410-436e-8c1b-ab725ab92a59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SystemTags" ma:index="1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E90A56-B4D8-44C9-9199-8750D138A376}">
  <ds:schemaRefs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2006/metadata/properties"/>
    <ds:schemaRef ds:uri="372d39e5-6410-436e-8c1b-ab725ab92a59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E9C05A5-B9CE-483B-ACD9-6655125239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C5FEA8-6103-43E6-A531-B7BFA85DB8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2d39e5-6410-436e-8c1b-ab725ab92a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DSU_PPT-Template1</Template>
  <TotalTime>73393</TotalTime>
  <Words>877</Words>
  <Application>Microsoft Office PowerPoint</Application>
  <PresentationFormat>Widescreen</PresentationFormat>
  <Paragraphs>150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Aptos</vt:lpstr>
      <vt:lpstr>Arial</vt:lpstr>
      <vt:lpstr>Arno Pro Bold Display</vt:lpstr>
      <vt:lpstr>Arno Pro Display</vt:lpstr>
      <vt:lpstr>Arno Pro Semibold Italic Displa</vt:lpstr>
      <vt:lpstr>Calibri</vt:lpstr>
      <vt:lpstr>Calibri Light</vt:lpstr>
      <vt:lpstr>DIN Pro</vt:lpstr>
      <vt:lpstr>DIN Pro Medium</vt:lpstr>
      <vt:lpstr>Office Theme</vt:lpstr>
      <vt:lpstr>Accessible PowerPoint Presentations</vt:lpstr>
      <vt:lpstr>Why accessibility matters</vt:lpstr>
      <vt:lpstr>Contrast and use of Color</vt:lpstr>
      <vt:lpstr>PowerPoint Presentation</vt:lpstr>
      <vt:lpstr>Use Accessibility Checker to find common color issues</vt:lpstr>
      <vt:lpstr>Accessibility Checker can’t do it all</vt:lpstr>
      <vt:lpstr>What to do if you’re struggling with homework</vt:lpstr>
      <vt:lpstr>What to do if you’re struggling with homework</vt:lpstr>
      <vt:lpstr>Make it work with a screen reader</vt:lpstr>
      <vt:lpstr>Make it work with a screen reader</vt:lpstr>
      <vt:lpstr>Make it work with a screen reader</vt:lpstr>
      <vt:lpstr>Additional considerations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Lutovsky, Bethany</dc:creator>
  <cp:lastModifiedBy>Lutovsky, Joe</cp:lastModifiedBy>
  <cp:revision>16</cp:revision>
  <dcterms:created xsi:type="dcterms:W3CDTF">2024-08-21T20:25:59Z</dcterms:created>
  <dcterms:modified xsi:type="dcterms:W3CDTF">2026-03-12T16:46:43Z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0x01010043D7F729BC10C6489FFDA1A83391B61A</vt:lpwstr>
  </property>
</Properties>
</file>