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Lst>
  <p:sldSz cx="18288000" cy="27432000"/>
  <p:notesSz cx="6858000" cy="9144000"/>
  <p:embeddedFontLst>
    <p:embeddedFont>
      <p:font typeface="DIN Pro" panose="020B0604020202020204" charset="0"/>
      <p:regular r:id="rId4"/>
    </p:embeddedFont>
    <p:embeddedFont>
      <p:font typeface="DIN Pro Bold" panose="020B0604020202020204" charset="0"/>
      <p:regular r:id="rId5"/>
    </p:embeddedFont>
    <p:embeddedFont>
      <p:font typeface="Genty Sans" panose="020B0604020202020204" charset="0"/>
      <p:regular r:id="rId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17" d="100"/>
          <a:sy n="17" d="100"/>
        </p:scale>
        <p:origin x="1478"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microsoft.com/office/2016/11/relationships/changesInfo" Target="changesInfos/changesInfo1.xml"/><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thoff, Andrew" userId="97a9c113-599b-4733-bf4d-2b4e4467aef3" providerId="ADAL" clId="{87017851-988F-4E9C-84BC-11AB55CBC169}"/>
    <pc:docChg chg="modSld">
      <pc:chgData name="Sathoff, Andrew" userId="97a9c113-599b-4733-bf4d-2b4e4467aef3" providerId="ADAL" clId="{87017851-988F-4E9C-84BC-11AB55CBC169}" dt="2025-02-05T20:55:14.453" v="44" actId="20577"/>
      <pc:docMkLst>
        <pc:docMk/>
      </pc:docMkLst>
      <pc:sldChg chg="modSp mod">
        <pc:chgData name="Sathoff, Andrew" userId="97a9c113-599b-4733-bf4d-2b4e4467aef3" providerId="ADAL" clId="{87017851-988F-4E9C-84BC-11AB55CBC169}" dt="2025-02-05T20:54:48.241" v="23" actId="20577"/>
        <pc:sldMkLst>
          <pc:docMk/>
          <pc:sldMk cId="0" sldId="256"/>
        </pc:sldMkLst>
        <pc:spChg chg="mod">
          <ac:chgData name="Sathoff, Andrew" userId="97a9c113-599b-4733-bf4d-2b4e4467aef3" providerId="ADAL" clId="{87017851-988F-4E9C-84BC-11AB55CBC169}" dt="2025-02-05T20:54:48.241" v="23" actId="20577"/>
          <ac:spMkLst>
            <pc:docMk/>
            <pc:sldMk cId="0" sldId="256"/>
            <ac:spMk id="65" creationId="{00000000-0000-0000-0000-000000000000}"/>
          </ac:spMkLst>
        </pc:spChg>
      </pc:sldChg>
      <pc:sldChg chg="modSp mod">
        <pc:chgData name="Sathoff, Andrew" userId="97a9c113-599b-4733-bf4d-2b4e4467aef3" providerId="ADAL" clId="{87017851-988F-4E9C-84BC-11AB55CBC169}" dt="2025-02-05T20:55:14.453" v="44" actId="20577"/>
        <pc:sldMkLst>
          <pc:docMk/>
          <pc:sldMk cId="0" sldId="257"/>
        </pc:sldMkLst>
        <pc:spChg chg="mod">
          <ac:chgData name="Sathoff, Andrew" userId="97a9c113-599b-4733-bf4d-2b4e4467aef3" providerId="ADAL" clId="{87017851-988F-4E9C-84BC-11AB55CBC169}" dt="2025-02-05T20:55:14.453" v="44" actId="20577"/>
          <ac:spMkLst>
            <pc:docMk/>
            <pc:sldMk cId="0" sldId="257"/>
            <ac:spMk id="6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552"/>
        </a:solidFill>
        <a:effectLst/>
      </p:bgPr>
    </p:bg>
    <p:spTree>
      <p:nvGrpSpPr>
        <p:cNvPr id="1" name=""/>
        <p:cNvGrpSpPr/>
        <p:nvPr/>
      </p:nvGrpSpPr>
      <p:grpSpPr>
        <a:xfrm>
          <a:off x="0" y="0"/>
          <a:ext cx="0" cy="0"/>
          <a:chOff x="0" y="0"/>
          <a:chExt cx="0" cy="0"/>
        </a:xfrm>
      </p:grpSpPr>
      <p:grpSp>
        <p:nvGrpSpPr>
          <p:cNvPr id="2" name="Group 2"/>
          <p:cNvGrpSpPr/>
          <p:nvPr/>
        </p:nvGrpSpPr>
        <p:grpSpPr>
          <a:xfrm>
            <a:off x="-332675" y="743207"/>
            <a:ext cx="18953351" cy="25945586"/>
            <a:chOff x="0" y="0"/>
            <a:chExt cx="2674194" cy="3660753"/>
          </a:xfrm>
        </p:grpSpPr>
        <p:sp>
          <p:nvSpPr>
            <p:cNvPr id="3" name="Freeform 3"/>
            <p:cNvSpPr/>
            <p:nvPr/>
          </p:nvSpPr>
          <p:spPr>
            <a:xfrm>
              <a:off x="0" y="0"/>
              <a:ext cx="2674194" cy="3660753"/>
            </a:xfrm>
            <a:custGeom>
              <a:avLst/>
              <a:gdLst/>
              <a:ahLst/>
              <a:cxnLst/>
              <a:rect l="l" t="t" r="r" b="b"/>
              <a:pathLst>
                <a:path w="2674194" h="3660753">
                  <a:moveTo>
                    <a:pt x="0" y="0"/>
                  </a:moveTo>
                  <a:lnTo>
                    <a:pt x="2674194" y="0"/>
                  </a:lnTo>
                  <a:lnTo>
                    <a:pt x="2674194" y="3660753"/>
                  </a:lnTo>
                  <a:lnTo>
                    <a:pt x="0" y="3660753"/>
                  </a:lnTo>
                  <a:close/>
                </a:path>
              </a:pathLst>
            </a:custGeom>
            <a:solidFill>
              <a:srgbClr val="FFFFFF"/>
            </a:solidFill>
          </p:spPr>
          <p:txBody>
            <a:bodyPr/>
            <a:lstStyle/>
            <a:p>
              <a:endParaRPr lang="en-US"/>
            </a:p>
          </p:txBody>
        </p:sp>
        <p:sp>
          <p:nvSpPr>
            <p:cNvPr id="4" name="TextBox 4"/>
            <p:cNvSpPr txBox="1"/>
            <p:nvPr/>
          </p:nvSpPr>
          <p:spPr>
            <a:xfrm>
              <a:off x="0" y="-38100"/>
              <a:ext cx="2674194" cy="3698853"/>
            </a:xfrm>
            <a:prstGeom prst="rect">
              <a:avLst/>
            </a:prstGeom>
          </p:spPr>
          <p:txBody>
            <a:bodyPr lIns="31750" tIns="31750" rIns="31750" bIns="31750" rtlCol="0" anchor="ctr"/>
            <a:lstStyle/>
            <a:p>
              <a:pPr algn="ctr">
                <a:lnSpc>
                  <a:spcPts val="3149"/>
                </a:lnSpc>
                <a:spcBef>
                  <a:spcPct val="0"/>
                </a:spcBef>
              </a:pPr>
              <a:endParaRPr/>
            </a:p>
          </p:txBody>
        </p:sp>
      </p:grpSp>
      <p:grpSp>
        <p:nvGrpSpPr>
          <p:cNvPr id="5" name="Group 5"/>
          <p:cNvGrpSpPr/>
          <p:nvPr/>
        </p:nvGrpSpPr>
        <p:grpSpPr>
          <a:xfrm>
            <a:off x="1173316" y="5721149"/>
            <a:ext cx="7856606" cy="2899619"/>
            <a:chOff x="0" y="0"/>
            <a:chExt cx="1062530" cy="392145"/>
          </a:xfrm>
        </p:grpSpPr>
        <p:sp>
          <p:nvSpPr>
            <p:cNvPr id="6" name="Freeform 6"/>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7" name="TextBox 7"/>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8" name="Group 8"/>
          <p:cNvGrpSpPr/>
          <p:nvPr/>
        </p:nvGrpSpPr>
        <p:grpSpPr>
          <a:xfrm>
            <a:off x="2280218" y="5336783"/>
            <a:ext cx="5557109" cy="768732"/>
            <a:chOff x="0" y="0"/>
            <a:chExt cx="751545" cy="103964"/>
          </a:xfrm>
        </p:grpSpPr>
        <p:sp>
          <p:nvSpPr>
            <p:cNvPr id="9" name="Freeform 9"/>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10" name="TextBox 10"/>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11" name="Group 11"/>
          <p:cNvGrpSpPr/>
          <p:nvPr/>
        </p:nvGrpSpPr>
        <p:grpSpPr>
          <a:xfrm>
            <a:off x="1173316" y="1488000"/>
            <a:ext cx="16026778" cy="2450163"/>
            <a:chOff x="0" y="0"/>
            <a:chExt cx="2167467" cy="331361"/>
          </a:xfrm>
        </p:grpSpPr>
        <p:sp>
          <p:nvSpPr>
            <p:cNvPr id="12" name="Freeform 12"/>
            <p:cNvSpPr/>
            <p:nvPr/>
          </p:nvSpPr>
          <p:spPr>
            <a:xfrm>
              <a:off x="0" y="0"/>
              <a:ext cx="2167467" cy="331361"/>
            </a:xfrm>
            <a:custGeom>
              <a:avLst/>
              <a:gdLst/>
              <a:ahLst/>
              <a:cxnLst/>
              <a:rect l="l" t="t" r="r" b="b"/>
              <a:pathLst>
                <a:path w="2167467" h="331361">
                  <a:moveTo>
                    <a:pt x="0" y="0"/>
                  </a:moveTo>
                  <a:lnTo>
                    <a:pt x="2167467" y="0"/>
                  </a:lnTo>
                  <a:lnTo>
                    <a:pt x="2167467" y="331361"/>
                  </a:lnTo>
                  <a:lnTo>
                    <a:pt x="0" y="331361"/>
                  </a:lnTo>
                  <a:close/>
                </a:path>
              </a:pathLst>
            </a:custGeom>
            <a:solidFill>
              <a:srgbClr val="4D4F53"/>
            </a:solidFill>
          </p:spPr>
          <p:txBody>
            <a:bodyPr/>
            <a:lstStyle/>
            <a:p>
              <a:endParaRPr lang="en-US"/>
            </a:p>
          </p:txBody>
        </p:sp>
        <p:sp>
          <p:nvSpPr>
            <p:cNvPr id="13" name="TextBox 13"/>
            <p:cNvSpPr txBox="1"/>
            <p:nvPr/>
          </p:nvSpPr>
          <p:spPr>
            <a:xfrm>
              <a:off x="0" y="-28575"/>
              <a:ext cx="2167467" cy="359936"/>
            </a:xfrm>
            <a:prstGeom prst="rect">
              <a:avLst/>
            </a:prstGeom>
          </p:spPr>
          <p:txBody>
            <a:bodyPr lIns="28222" tIns="28222" rIns="28222" bIns="28222" rtlCol="0" anchor="ctr"/>
            <a:lstStyle/>
            <a:p>
              <a:pPr algn="ctr">
                <a:lnSpc>
                  <a:spcPts val="2255"/>
                </a:lnSpc>
                <a:spcBef>
                  <a:spcPct val="0"/>
                </a:spcBef>
              </a:pPr>
              <a:endParaRPr/>
            </a:p>
          </p:txBody>
        </p:sp>
      </p:grpSp>
      <p:sp>
        <p:nvSpPr>
          <p:cNvPr id="14" name="TextBox 14"/>
          <p:cNvSpPr txBox="1"/>
          <p:nvPr/>
        </p:nvSpPr>
        <p:spPr>
          <a:xfrm>
            <a:off x="11115084" y="5285571"/>
            <a:ext cx="4445874" cy="775905"/>
          </a:xfrm>
          <a:prstGeom prst="rect">
            <a:avLst/>
          </a:prstGeom>
        </p:spPr>
        <p:txBody>
          <a:bodyPr lIns="0" tIns="0" rIns="0" bIns="0" rtlCol="0" anchor="t">
            <a:spAutoFit/>
          </a:bodyPr>
          <a:lstStyle/>
          <a:p>
            <a:pPr algn="ctr">
              <a:lnSpc>
                <a:spcPts val="6306"/>
              </a:lnSpc>
            </a:pPr>
            <a:r>
              <a:rPr lang="en-US" sz="4504">
                <a:solidFill>
                  <a:srgbClr val="FFFFFF"/>
                </a:solidFill>
                <a:latin typeface="Genty Sans"/>
                <a:ea typeface="Genty Sans"/>
                <a:cs typeface="Genty Sans"/>
                <a:sym typeface="Genty Sans"/>
              </a:rPr>
              <a:t>Objective</a:t>
            </a:r>
          </a:p>
        </p:txBody>
      </p:sp>
      <p:sp>
        <p:nvSpPr>
          <p:cNvPr id="15" name="Freeform 15"/>
          <p:cNvSpPr/>
          <p:nvPr/>
        </p:nvSpPr>
        <p:spPr>
          <a:xfrm>
            <a:off x="1173316" y="9501304"/>
            <a:ext cx="7856606" cy="5171275"/>
          </a:xfrm>
          <a:custGeom>
            <a:avLst/>
            <a:gdLst/>
            <a:ahLst/>
            <a:cxnLst/>
            <a:rect l="l" t="t" r="r" b="b"/>
            <a:pathLst>
              <a:path w="7856606" h="5171275">
                <a:moveTo>
                  <a:pt x="0" y="0"/>
                </a:moveTo>
                <a:lnTo>
                  <a:pt x="7856606" y="0"/>
                </a:lnTo>
                <a:lnTo>
                  <a:pt x="7856606" y="5171275"/>
                </a:lnTo>
                <a:lnTo>
                  <a:pt x="0" y="5171275"/>
                </a:lnTo>
                <a:lnTo>
                  <a:pt x="0" y="0"/>
                </a:lnTo>
                <a:close/>
              </a:path>
            </a:pathLst>
          </a:custGeom>
          <a:blipFill>
            <a:blip r:embed="rId2"/>
            <a:stretch>
              <a:fillRect t="-1200" b="-211"/>
            </a:stretch>
          </a:blipFill>
        </p:spPr>
        <p:txBody>
          <a:bodyPr/>
          <a:lstStyle/>
          <a:p>
            <a:endParaRPr lang="en-US"/>
          </a:p>
        </p:txBody>
      </p:sp>
      <p:grpSp>
        <p:nvGrpSpPr>
          <p:cNvPr id="16" name="Group 16"/>
          <p:cNvGrpSpPr/>
          <p:nvPr/>
        </p:nvGrpSpPr>
        <p:grpSpPr>
          <a:xfrm>
            <a:off x="2280218" y="9077968"/>
            <a:ext cx="5557109" cy="768732"/>
            <a:chOff x="0" y="0"/>
            <a:chExt cx="751545" cy="103964"/>
          </a:xfrm>
        </p:grpSpPr>
        <p:sp>
          <p:nvSpPr>
            <p:cNvPr id="17" name="Freeform 17"/>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18" name="TextBox 18"/>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19" name="Group 19"/>
          <p:cNvGrpSpPr/>
          <p:nvPr/>
        </p:nvGrpSpPr>
        <p:grpSpPr>
          <a:xfrm>
            <a:off x="9343487" y="9501304"/>
            <a:ext cx="7856606" cy="5170610"/>
            <a:chOff x="0" y="0"/>
            <a:chExt cx="1062530" cy="699275"/>
          </a:xfrm>
        </p:grpSpPr>
        <p:sp>
          <p:nvSpPr>
            <p:cNvPr id="20" name="Freeform 20"/>
            <p:cNvSpPr/>
            <p:nvPr/>
          </p:nvSpPr>
          <p:spPr>
            <a:xfrm>
              <a:off x="0" y="0"/>
              <a:ext cx="1062530" cy="699275"/>
            </a:xfrm>
            <a:custGeom>
              <a:avLst/>
              <a:gdLst/>
              <a:ahLst/>
              <a:cxnLst/>
              <a:rect l="l" t="t" r="r" b="b"/>
              <a:pathLst>
                <a:path w="1062530" h="699275">
                  <a:moveTo>
                    <a:pt x="0" y="0"/>
                  </a:moveTo>
                  <a:lnTo>
                    <a:pt x="1062530" y="0"/>
                  </a:lnTo>
                  <a:lnTo>
                    <a:pt x="1062530" y="699275"/>
                  </a:lnTo>
                  <a:lnTo>
                    <a:pt x="0" y="699275"/>
                  </a:lnTo>
                  <a:close/>
                </a:path>
              </a:pathLst>
            </a:custGeom>
            <a:solidFill>
              <a:srgbClr val="003552"/>
            </a:solidFill>
          </p:spPr>
          <p:txBody>
            <a:bodyPr/>
            <a:lstStyle/>
            <a:p>
              <a:endParaRPr lang="en-US"/>
            </a:p>
          </p:txBody>
        </p:sp>
        <p:sp>
          <p:nvSpPr>
            <p:cNvPr id="21" name="TextBox 21"/>
            <p:cNvSpPr txBox="1"/>
            <p:nvPr/>
          </p:nvSpPr>
          <p:spPr>
            <a:xfrm>
              <a:off x="0" y="-47625"/>
              <a:ext cx="1062530" cy="746900"/>
            </a:xfrm>
            <a:prstGeom prst="rect">
              <a:avLst/>
            </a:prstGeom>
          </p:spPr>
          <p:txBody>
            <a:bodyPr lIns="28222" tIns="28222" rIns="28222" bIns="28222" rtlCol="0" anchor="ctr"/>
            <a:lstStyle/>
            <a:p>
              <a:pPr algn="ctr">
                <a:lnSpc>
                  <a:spcPts val="2800"/>
                </a:lnSpc>
                <a:spcBef>
                  <a:spcPct val="0"/>
                </a:spcBef>
              </a:pPr>
              <a:endParaRPr/>
            </a:p>
          </p:txBody>
        </p:sp>
      </p:grpSp>
      <p:grpSp>
        <p:nvGrpSpPr>
          <p:cNvPr id="22" name="Group 22"/>
          <p:cNvGrpSpPr/>
          <p:nvPr/>
        </p:nvGrpSpPr>
        <p:grpSpPr>
          <a:xfrm>
            <a:off x="10559466" y="9039868"/>
            <a:ext cx="5557109" cy="768732"/>
            <a:chOff x="0" y="0"/>
            <a:chExt cx="751545" cy="103964"/>
          </a:xfrm>
        </p:grpSpPr>
        <p:sp>
          <p:nvSpPr>
            <p:cNvPr id="23" name="Freeform 23"/>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24" name="TextBox 24"/>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25" name="Group 25"/>
          <p:cNvGrpSpPr/>
          <p:nvPr/>
        </p:nvGrpSpPr>
        <p:grpSpPr>
          <a:xfrm>
            <a:off x="1173316" y="15589647"/>
            <a:ext cx="16026778" cy="6684156"/>
            <a:chOff x="0" y="0"/>
            <a:chExt cx="2167467" cy="903967"/>
          </a:xfrm>
        </p:grpSpPr>
        <p:sp>
          <p:nvSpPr>
            <p:cNvPr id="26" name="Freeform 26"/>
            <p:cNvSpPr/>
            <p:nvPr/>
          </p:nvSpPr>
          <p:spPr>
            <a:xfrm>
              <a:off x="0" y="0"/>
              <a:ext cx="2167467" cy="903967"/>
            </a:xfrm>
            <a:custGeom>
              <a:avLst/>
              <a:gdLst/>
              <a:ahLst/>
              <a:cxnLst/>
              <a:rect l="l" t="t" r="r" b="b"/>
              <a:pathLst>
                <a:path w="2167467" h="903967">
                  <a:moveTo>
                    <a:pt x="0" y="0"/>
                  </a:moveTo>
                  <a:lnTo>
                    <a:pt x="2167467" y="0"/>
                  </a:lnTo>
                  <a:lnTo>
                    <a:pt x="2167467" y="903967"/>
                  </a:lnTo>
                  <a:lnTo>
                    <a:pt x="0" y="903967"/>
                  </a:lnTo>
                  <a:close/>
                </a:path>
              </a:pathLst>
            </a:custGeom>
            <a:solidFill>
              <a:srgbClr val="003552"/>
            </a:solidFill>
          </p:spPr>
          <p:txBody>
            <a:bodyPr/>
            <a:lstStyle/>
            <a:p>
              <a:endParaRPr lang="en-US"/>
            </a:p>
          </p:txBody>
        </p:sp>
        <p:sp>
          <p:nvSpPr>
            <p:cNvPr id="27" name="TextBox 27"/>
            <p:cNvSpPr txBox="1"/>
            <p:nvPr/>
          </p:nvSpPr>
          <p:spPr>
            <a:xfrm>
              <a:off x="0" y="-47625"/>
              <a:ext cx="2167467" cy="951592"/>
            </a:xfrm>
            <a:prstGeom prst="rect">
              <a:avLst/>
            </a:prstGeom>
          </p:spPr>
          <p:txBody>
            <a:bodyPr lIns="28222" tIns="28222" rIns="28222" bIns="28222" rtlCol="0" anchor="ctr"/>
            <a:lstStyle/>
            <a:p>
              <a:pPr algn="ctr">
                <a:lnSpc>
                  <a:spcPts val="2800"/>
                </a:lnSpc>
                <a:spcBef>
                  <a:spcPct val="0"/>
                </a:spcBef>
              </a:pPr>
              <a:endParaRPr/>
            </a:p>
          </p:txBody>
        </p:sp>
      </p:grpSp>
      <p:grpSp>
        <p:nvGrpSpPr>
          <p:cNvPr id="28" name="Group 28"/>
          <p:cNvGrpSpPr/>
          <p:nvPr/>
        </p:nvGrpSpPr>
        <p:grpSpPr>
          <a:xfrm>
            <a:off x="9186705" y="16696019"/>
            <a:ext cx="7539479" cy="3804057"/>
            <a:chOff x="0" y="0"/>
            <a:chExt cx="1019642" cy="514462"/>
          </a:xfrm>
        </p:grpSpPr>
        <p:sp>
          <p:nvSpPr>
            <p:cNvPr id="29" name="Freeform 29"/>
            <p:cNvSpPr/>
            <p:nvPr/>
          </p:nvSpPr>
          <p:spPr>
            <a:xfrm>
              <a:off x="0" y="0"/>
              <a:ext cx="1019642" cy="514462"/>
            </a:xfrm>
            <a:custGeom>
              <a:avLst/>
              <a:gdLst/>
              <a:ahLst/>
              <a:cxnLst/>
              <a:rect l="l" t="t" r="r" b="b"/>
              <a:pathLst>
                <a:path w="1019642" h="514462">
                  <a:moveTo>
                    <a:pt x="0" y="0"/>
                  </a:moveTo>
                  <a:lnTo>
                    <a:pt x="1019642" y="0"/>
                  </a:lnTo>
                  <a:lnTo>
                    <a:pt x="1019642" y="514462"/>
                  </a:lnTo>
                  <a:lnTo>
                    <a:pt x="0" y="514462"/>
                  </a:lnTo>
                  <a:close/>
                </a:path>
              </a:pathLst>
            </a:custGeom>
            <a:solidFill>
              <a:srgbClr val="FFFFFF"/>
            </a:solidFill>
          </p:spPr>
          <p:txBody>
            <a:bodyPr/>
            <a:lstStyle/>
            <a:p>
              <a:endParaRPr lang="en-US"/>
            </a:p>
          </p:txBody>
        </p:sp>
        <p:sp>
          <p:nvSpPr>
            <p:cNvPr id="30" name="TextBox 30"/>
            <p:cNvSpPr txBox="1"/>
            <p:nvPr/>
          </p:nvSpPr>
          <p:spPr>
            <a:xfrm>
              <a:off x="0" y="-28575"/>
              <a:ext cx="1019642" cy="543037"/>
            </a:xfrm>
            <a:prstGeom prst="rect">
              <a:avLst/>
            </a:prstGeom>
          </p:spPr>
          <p:txBody>
            <a:bodyPr lIns="28222" tIns="28222" rIns="28222" bIns="28222" rtlCol="0" anchor="ctr"/>
            <a:lstStyle/>
            <a:p>
              <a:pPr algn="ctr">
                <a:lnSpc>
                  <a:spcPts val="2255"/>
                </a:lnSpc>
                <a:spcBef>
                  <a:spcPct val="0"/>
                </a:spcBef>
              </a:pPr>
              <a:endParaRPr/>
            </a:p>
          </p:txBody>
        </p:sp>
      </p:grpSp>
      <p:grpSp>
        <p:nvGrpSpPr>
          <p:cNvPr id="31" name="Group 31"/>
          <p:cNvGrpSpPr/>
          <p:nvPr/>
        </p:nvGrpSpPr>
        <p:grpSpPr>
          <a:xfrm>
            <a:off x="1173316" y="3938163"/>
            <a:ext cx="16026778" cy="828057"/>
            <a:chOff x="0" y="0"/>
            <a:chExt cx="2167467" cy="111987"/>
          </a:xfrm>
        </p:grpSpPr>
        <p:sp>
          <p:nvSpPr>
            <p:cNvPr id="32" name="Freeform 32"/>
            <p:cNvSpPr/>
            <p:nvPr/>
          </p:nvSpPr>
          <p:spPr>
            <a:xfrm>
              <a:off x="0" y="0"/>
              <a:ext cx="2167467" cy="111987"/>
            </a:xfrm>
            <a:custGeom>
              <a:avLst/>
              <a:gdLst/>
              <a:ahLst/>
              <a:cxnLst/>
              <a:rect l="l" t="t" r="r" b="b"/>
              <a:pathLst>
                <a:path w="2167467" h="111987">
                  <a:moveTo>
                    <a:pt x="0" y="0"/>
                  </a:moveTo>
                  <a:lnTo>
                    <a:pt x="2167467" y="0"/>
                  </a:lnTo>
                  <a:lnTo>
                    <a:pt x="2167467" y="111987"/>
                  </a:lnTo>
                  <a:lnTo>
                    <a:pt x="0" y="111987"/>
                  </a:lnTo>
                  <a:close/>
                </a:path>
              </a:pathLst>
            </a:custGeom>
            <a:solidFill>
              <a:srgbClr val="003552"/>
            </a:solidFill>
          </p:spPr>
          <p:txBody>
            <a:bodyPr/>
            <a:lstStyle/>
            <a:p>
              <a:endParaRPr lang="en-US"/>
            </a:p>
          </p:txBody>
        </p:sp>
        <p:sp>
          <p:nvSpPr>
            <p:cNvPr id="33" name="TextBox 33"/>
            <p:cNvSpPr txBox="1"/>
            <p:nvPr/>
          </p:nvSpPr>
          <p:spPr>
            <a:xfrm>
              <a:off x="0" y="-47625"/>
              <a:ext cx="2167467" cy="159612"/>
            </a:xfrm>
            <a:prstGeom prst="rect">
              <a:avLst/>
            </a:prstGeom>
          </p:spPr>
          <p:txBody>
            <a:bodyPr lIns="28222" tIns="28222" rIns="28222" bIns="28222" rtlCol="0" anchor="ctr"/>
            <a:lstStyle/>
            <a:p>
              <a:pPr algn="ctr">
                <a:lnSpc>
                  <a:spcPts val="2800"/>
                </a:lnSpc>
                <a:spcBef>
                  <a:spcPct val="0"/>
                </a:spcBef>
              </a:pPr>
              <a:endParaRPr/>
            </a:p>
          </p:txBody>
        </p:sp>
      </p:grpSp>
      <p:grpSp>
        <p:nvGrpSpPr>
          <p:cNvPr id="34" name="Group 34"/>
          <p:cNvGrpSpPr/>
          <p:nvPr/>
        </p:nvGrpSpPr>
        <p:grpSpPr>
          <a:xfrm>
            <a:off x="1173316" y="23456011"/>
            <a:ext cx="7856606" cy="2899619"/>
            <a:chOff x="0" y="0"/>
            <a:chExt cx="1062530" cy="392145"/>
          </a:xfrm>
        </p:grpSpPr>
        <p:sp>
          <p:nvSpPr>
            <p:cNvPr id="35" name="Freeform 35"/>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36" name="TextBox 36"/>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37" name="Group 37"/>
          <p:cNvGrpSpPr/>
          <p:nvPr/>
        </p:nvGrpSpPr>
        <p:grpSpPr>
          <a:xfrm>
            <a:off x="9343487" y="23456011"/>
            <a:ext cx="7856606" cy="2899619"/>
            <a:chOff x="0" y="0"/>
            <a:chExt cx="1062530" cy="392145"/>
          </a:xfrm>
        </p:grpSpPr>
        <p:sp>
          <p:nvSpPr>
            <p:cNvPr id="38" name="Freeform 38"/>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39" name="TextBox 39"/>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40" name="Group 40"/>
          <p:cNvGrpSpPr/>
          <p:nvPr/>
        </p:nvGrpSpPr>
        <p:grpSpPr>
          <a:xfrm>
            <a:off x="9343487" y="5721149"/>
            <a:ext cx="7856606" cy="2899619"/>
            <a:chOff x="0" y="0"/>
            <a:chExt cx="1062530" cy="392145"/>
          </a:xfrm>
        </p:grpSpPr>
        <p:sp>
          <p:nvSpPr>
            <p:cNvPr id="41" name="Freeform 41"/>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42" name="TextBox 42"/>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43" name="Group 43"/>
          <p:cNvGrpSpPr/>
          <p:nvPr/>
        </p:nvGrpSpPr>
        <p:grpSpPr>
          <a:xfrm>
            <a:off x="10559466" y="5336783"/>
            <a:ext cx="5557109" cy="768732"/>
            <a:chOff x="0" y="0"/>
            <a:chExt cx="751545" cy="103964"/>
          </a:xfrm>
        </p:grpSpPr>
        <p:sp>
          <p:nvSpPr>
            <p:cNvPr id="44" name="Freeform 44"/>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45" name="TextBox 45"/>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pic>
        <p:nvPicPr>
          <p:cNvPr id="46" name="Picture 46"/>
          <p:cNvPicPr>
            <a:picLocks noChangeAspect="1"/>
          </p:cNvPicPr>
          <p:nvPr/>
        </p:nvPicPr>
        <p:blipFill>
          <a:blip r:embed="rId3"/>
          <a:stretch>
            <a:fillRect/>
          </a:stretch>
        </p:blipFill>
        <p:spPr>
          <a:xfrm>
            <a:off x="8780747" y="16352567"/>
            <a:ext cx="8329248" cy="4389998"/>
          </a:xfrm>
          <a:prstGeom prst="rect">
            <a:avLst/>
          </a:prstGeom>
        </p:spPr>
      </p:pic>
      <p:sp>
        <p:nvSpPr>
          <p:cNvPr id="47" name="Freeform 47"/>
          <p:cNvSpPr/>
          <p:nvPr/>
        </p:nvSpPr>
        <p:spPr>
          <a:xfrm>
            <a:off x="15041917" y="1717718"/>
            <a:ext cx="1684267" cy="1943925"/>
          </a:xfrm>
          <a:custGeom>
            <a:avLst/>
            <a:gdLst/>
            <a:ahLst/>
            <a:cxnLst/>
            <a:rect l="l" t="t" r="r" b="b"/>
            <a:pathLst>
              <a:path w="1684267" h="1943925">
                <a:moveTo>
                  <a:pt x="0" y="0"/>
                </a:moveTo>
                <a:lnTo>
                  <a:pt x="1684267" y="0"/>
                </a:lnTo>
                <a:lnTo>
                  <a:pt x="1684267" y="1943925"/>
                </a:lnTo>
                <a:lnTo>
                  <a:pt x="0" y="1943925"/>
                </a:lnTo>
                <a:lnTo>
                  <a:pt x="0" y="0"/>
                </a:lnTo>
                <a:close/>
              </a:path>
            </a:pathLst>
          </a:custGeom>
          <a:blipFill>
            <a:blip r:embed="rId4"/>
            <a:stretch>
              <a:fillRect/>
            </a:stretch>
          </a:blipFill>
        </p:spPr>
        <p:txBody>
          <a:bodyPr/>
          <a:lstStyle/>
          <a:p>
            <a:endParaRPr lang="en-US"/>
          </a:p>
        </p:txBody>
      </p:sp>
      <p:sp>
        <p:nvSpPr>
          <p:cNvPr id="48" name="TextBox 48"/>
          <p:cNvSpPr txBox="1"/>
          <p:nvPr/>
        </p:nvSpPr>
        <p:spPr>
          <a:xfrm>
            <a:off x="1587015" y="6697281"/>
            <a:ext cx="6908786" cy="1602350"/>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Introduce the subject of your research and the ideas you plan on investigating or exploring further.</a:t>
            </a:r>
          </a:p>
        </p:txBody>
      </p:sp>
      <p:sp>
        <p:nvSpPr>
          <p:cNvPr id="49" name="TextBox 49"/>
          <p:cNvSpPr txBox="1"/>
          <p:nvPr/>
        </p:nvSpPr>
        <p:spPr>
          <a:xfrm>
            <a:off x="2835836" y="8951427"/>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Image Title</a:t>
            </a:r>
          </a:p>
        </p:txBody>
      </p:sp>
      <p:sp>
        <p:nvSpPr>
          <p:cNvPr id="50" name="TextBox 50"/>
          <p:cNvSpPr txBox="1"/>
          <p:nvPr/>
        </p:nvSpPr>
        <p:spPr>
          <a:xfrm>
            <a:off x="11021434" y="8951427"/>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Methodology</a:t>
            </a:r>
          </a:p>
        </p:txBody>
      </p:sp>
      <p:grpSp>
        <p:nvGrpSpPr>
          <p:cNvPr id="51" name="Group 51"/>
          <p:cNvGrpSpPr/>
          <p:nvPr/>
        </p:nvGrpSpPr>
        <p:grpSpPr>
          <a:xfrm>
            <a:off x="5704537" y="15215504"/>
            <a:ext cx="6878925" cy="828000"/>
            <a:chOff x="0" y="0"/>
            <a:chExt cx="930308" cy="111979"/>
          </a:xfrm>
        </p:grpSpPr>
        <p:sp>
          <p:nvSpPr>
            <p:cNvPr id="52" name="Freeform 52"/>
            <p:cNvSpPr/>
            <p:nvPr/>
          </p:nvSpPr>
          <p:spPr>
            <a:xfrm>
              <a:off x="0" y="0"/>
              <a:ext cx="930308" cy="111979"/>
            </a:xfrm>
            <a:custGeom>
              <a:avLst/>
              <a:gdLst/>
              <a:ahLst/>
              <a:cxnLst/>
              <a:rect l="l" t="t" r="r" b="b"/>
              <a:pathLst>
                <a:path w="930308" h="111979">
                  <a:moveTo>
                    <a:pt x="0" y="0"/>
                  </a:moveTo>
                  <a:lnTo>
                    <a:pt x="930308" y="0"/>
                  </a:lnTo>
                  <a:lnTo>
                    <a:pt x="930308" y="111979"/>
                  </a:lnTo>
                  <a:lnTo>
                    <a:pt x="0" y="111979"/>
                  </a:lnTo>
                  <a:close/>
                </a:path>
              </a:pathLst>
            </a:custGeom>
            <a:solidFill>
              <a:srgbClr val="4D4F53"/>
            </a:solidFill>
          </p:spPr>
          <p:txBody>
            <a:bodyPr/>
            <a:lstStyle/>
            <a:p>
              <a:endParaRPr lang="en-US"/>
            </a:p>
          </p:txBody>
        </p:sp>
        <p:sp>
          <p:nvSpPr>
            <p:cNvPr id="53" name="TextBox 53"/>
            <p:cNvSpPr txBox="1"/>
            <p:nvPr/>
          </p:nvSpPr>
          <p:spPr>
            <a:xfrm>
              <a:off x="0" y="-47625"/>
              <a:ext cx="930308" cy="159604"/>
            </a:xfrm>
            <a:prstGeom prst="rect">
              <a:avLst/>
            </a:prstGeom>
          </p:spPr>
          <p:txBody>
            <a:bodyPr lIns="28222" tIns="28222" rIns="28222" bIns="28222" rtlCol="0" anchor="ctr"/>
            <a:lstStyle/>
            <a:p>
              <a:pPr algn="ctr">
                <a:lnSpc>
                  <a:spcPts val="2800"/>
                </a:lnSpc>
                <a:spcBef>
                  <a:spcPct val="0"/>
                </a:spcBef>
              </a:pPr>
              <a:endParaRPr/>
            </a:p>
          </p:txBody>
        </p:sp>
      </p:grpSp>
      <p:sp>
        <p:nvSpPr>
          <p:cNvPr id="54" name="TextBox 54"/>
          <p:cNvSpPr txBox="1"/>
          <p:nvPr/>
        </p:nvSpPr>
        <p:spPr>
          <a:xfrm>
            <a:off x="6506358" y="15176806"/>
            <a:ext cx="546285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Results &amp; Discussion</a:t>
            </a:r>
          </a:p>
        </p:txBody>
      </p:sp>
      <p:sp>
        <p:nvSpPr>
          <p:cNvPr id="55" name="TextBox 55"/>
          <p:cNvSpPr txBox="1"/>
          <p:nvPr/>
        </p:nvSpPr>
        <p:spPr>
          <a:xfrm>
            <a:off x="1554225" y="16562669"/>
            <a:ext cx="6908786" cy="3659735"/>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Your results should outline the key findings from your study. You could use data in this section to solidify your findings and provide evidence. If you double-tap on the chart, you will be able to change the chart type and input your own data. </a:t>
            </a:r>
          </a:p>
        </p:txBody>
      </p:sp>
      <p:sp>
        <p:nvSpPr>
          <p:cNvPr id="56" name="TextBox 56"/>
          <p:cNvSpPr txBox="1"/>
          <p:nvPr/>
        </p:nvSpPr>
        <p:spPr>
          <a:xfrm>
            <a:off x="1512393" y="1314450"/>
            <a:ext cx="12833343" cy="2448380"/>
          </a:xfrm>
          <a:prstGeom prst="rect">
            <a:avLst/>
          </a:prstGeom>
        </p:spPr>
        <p:txBody>
          <a:bodyPr lIns="0" tIns="0" rIns="0" bIns="0" rtlCol="0" anchor="t">
            <a:spAutoFit/>
          </a:bodyPr>
          <a:lstStyle/>
          <a:p>
            <a:pPr algn="l">
              <a:lnSpc>
                <a:spcPts val="17300"/>
              </a:lnSpc>
            </a:pPr>
            <a:r>
              <a:rPr lang="en-US" sz="12357" b="1">
                <a:solidFill>
                  <a:srgbClr val="FFFFFF"/>
                </a:solidFill>
                <a:latin typeface="DIN Pro Bold"/>
                <a:ea typeface="DIN Pro Bold"/>
                <a:cs typeface="DIN Pro Bold"/>
                <a:sym typeface="DIN Pro Bold"/>
              </a:rPr>
              <a:t>Research Poster</a:t>
            </a:r>
          </a:p>
        </p:txBody>
      </p:sp>
      <p:sp>
        <p:nvSpPr>
          <p:cNvPr id="57" name="TextBox 57"/>
          <p:cNvSpPr txBox="1"/>
          <p:nvPr/>
        </p:nvSpPr>
        <p:spPr>
          <a:xfrm>
            <a:off x="1512393" y="3949911"/>
            <a:ext cx="15348623" cy="573657"/>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Write the names of the authors and any affiliations.</a:t>
            </a:r>
          </a:p>
        </p:txBody>
      </p:sp>
      <p:grpSp>
        <p:nvGrpSpPr>
          <p:cNvPr id="58" name="Group 58"/>
          <p:cNvGrpSpPr/>
          <p:nvPr/>
        </p:nvGrpSpPr>
        <p:grpSpPr>
          <a:xfrm>
            <a:off x="2371956" y="23035803"/>
            <a:ext cx="5557109" cy="768732"/>
            <a:chOff x="0" y="0"/>
            <a:chExt cx="751545" cy="103964"/>
          </a:xfrm>
        </p:grpSpPr>
        <p:sp>
          <p:nvSpPr>
            <p:cNvPr id="59" name="Freeform 59"/>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60" name="TextBox 60"/>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sp>
        <p:nvSpPr>
          <p:cNvPr id="61" name="TextBox 61"/>
          <p:cNvSpPr txBox="1"/>
          <p:nvPr/>
        </p:nvSpPr>
        <p:spPr>
          <a:xfrm>
            <a:off x="2785681" y="22909262"/>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Conclusion</a:t>
            </a:r>
          </a:p>
        </p:txBody>
      </p:sp>
      <p:grpSp>
        <p:nvGrpSpPr>
          <p:cNvPr id="62" name="Group 62"/>
          <p:cNvGrpSpPr/>
          <p:nvPr/>
        </p:nvGrpSpPr>
        <p:grpSpPr>
          <a:xfrm>
            <a:off x="10465816" y="23035803"/>
            <a:ext cx="5557109" cy="768732"/>
            <a:chOff x="0" y="0"/>
            <a:chExt cx="751545" cy="103964"/>
          </a:xfrm>
        </p:grpSpPr>
        <p:sp>
          <p:nvSpPr>
            <p:cNvPr id="63" name="Freeform 63"/>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64" name="TextBox 64"/>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sp>
        <p:nvSpPr>
          <p:cNvPr id="65" name="TextBox 65"/>
          <p:cNvSpPr txBox="1"/>
          <p:nvPr/>
        </p:nvSpPr>
        <p:spPr>
          <a:xfrm>
            <a:off x="11021434" y="22909262"/>
            <a:ext cx="4445874" cy="734496"/>
          </a:xfrm>
          <a:prstGeom prst="rect">
            <a:avLst/>
          </a:prstGeom>
        </p:spPr>
        <p:txBody>
          <a:bodyPr lIns="0" tIns="0" rIns="0" bIns="0" rtlCol="0" anchor="t">
            <a:spAutoFit/>
          </a:bodyPr>
          <a:lstStyle/>
          <a:p>
            <a:pPr algn="ctr">
              <a:lnSpc>
                <a:spcPts val="6306"/>
              </a:lnSpc>
            </a:pPr>
            <a:r>
              <a:rPr lang="en-US" sz="4504" dirty="0">
                <a:solidFill>
                  <a:srgbClr val="FFFFFF"/>
                </a:solidFill>
                <a:latin typeface="DIN Pro"/>
                <a:ea typeface="DIN Pro"/>
                <a:cs typeface="DIN Pro"/>
                <a:sym typeface="DIN Pro"/>
              </a:rPr>
              <a:t>References </a:t>
            </a:r>
          </a:p>
        </p:txBody>
      </p:sp>
      <p:sp>
        <p:nvSpPr>
          <p:cNvPr id="66" name="TextBox 66"/>
          <p:cNvSpPr txBox="1"/>
          <p:nvPr/>
        </p:nvSpPr>
        <p:spPr>
          <a:xfrm>
            <a:off x="1619806" y="24429033"/>
            <a:ext cx="6908786" cy="1602350"/>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Your conclusion should summarize the study and state if the objectives have been achieved. </a:t>
            </a:r>
          </a:p>
        </p:txBody>
      </p:sp>
      <p:sp>
        <p:nvSpPr>
          <p:cNvPr id="67" name="TextBox 67"/>
          <p:cNvSpPr txBox="1"/>
          <p:nvPr/>
        </p:nvSpPr>
        <p:spPr>
          <a:xfrm>
            <a:off x="2810759" y="5171271"/>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Introduction</a:t>
            </a:r>
          </a:p>
        </p:txBody>
      </p:sp>
      <p:sp>
        <p:nvSpPr>
          <p:cNvPr id="68" name="TextBox 68"/>
          <p:cNvSpPr txBox="1"/>
          <p:nvPr/>
        </p:nvSpPr>
        <p:spPr>
          <a:xfrm>
            <a:off x="11021434" y="5171271"/>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Objective</a:t>
            </a:r>
          </a:p>
        </p:txBody>
      </p:sp>
      <p:sp>
        <p:nvSpPr>
          <p:cNvPr id="69" name="TextBox 69"/>
          <p:cNvSpPr txBox="1"/>
          <p:nvPr/>
        </p:nvSpPr>
        <p:spPr>
          <a:xfrm>
            <a:off x="9817398" y="6697281"/>
            <a:ext cx="6908786" cy="1602350"/>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Describe the objectives of your study and what you aim to achieve upon completion of your research.</a:t>
            </a:r>
          </a:p>
        </p:txBody>
      </p:sp>
      <p:sp>
        <p:nvSpPr>
          <p:cNvPr id="70" name="TextBox 70"/>
          <p:cNvSpPr txBox="1"/>
          <p:nvPr/>
        </p:nvSpPr>
        <p:spPr>
          <a:xfrm>
            <a:off x="9817398" y="24429033"/>
            <a:ext cx="6908786" cy="1602350"/>
          </a:xfrm>
          <a:prstGeom prst="rect">
            <a:avLst/>
          </a:prstGeom>
        </p:spPr>
        <p:txBody>
          <a:bodyPr lIns="0" tIns="0" rIns="0" bIns="0" rtlCol="0" anchor="t">
            <a:spAutoFit/>
          </a:bodyPr>
          <a:lstStyle/>
          <a:p>
            <a:pPr marL="629331" lvl="1" indent="-314666" algn="l">
              <a:lnSpc>
                <a:spcPts val="4080"/>
              </a:lnSpc>
              <a:buAutoNum type="arabicPeriod"/>
            </a:pPr>
            <a:r>
              <a:rPr lang="en-US" sz="2914">
                <a:solidFill>
                  <a:srgbClr val="FFFFFF"/>
                </a:solidFill>
                <a:latin typeface="DIN Pro"/>
                <a:ea typeface="DIN Pro"/>
                <a:cs typeface="DIN Pro"/>
                <a:sym typeface="DIN Pro"/>
              </a:rPr>
              <a:t>List your key sources.</a:t>
            </a:r>
          </a:p>
          <a:p>
            <a:pPr marL="629331" lvl="1" indent="-314666" algn="l">
              <a:lnSpc>
                <a:spcPts val="4080"/>
              </a:lnSpc>
              <a:buAutoNum type="arabicPeriod"/>
            </a:pPr>
            <a:r>
              <a:rPr lang="en-US" sz="2914">
                <a:solidFill>
                  <a:srgbClr val="FFFFFF"/>
                </a:solidFill>
                <a:latin typeface="DIN Pro"/>
                <a:ea typeface="DIN Pro"/>
                <a:cs typeface="DIN Pro"/>
                <a:sym typeface="DIN Pro"/>
              </a:rPr>
              <a:t>You could number your sources so they are more organized.</a:t>
            </a:r>
          </a:p>
        </p:txBody>
      </p:sp>
      <p:sp>
        <p:nvSpPr>
          <p:cNvPr id="71" name="TextBox 71"/>
          <p:cNvSpPr txBox="1"/>
          <p:nvPr/>
        </p:nvSpPr>
        <p:spPr>
          <a:xfrm>
            <a:off x="9817398" y="10474327"/>
            <a:ext cx="6908786" cy="3145411"/>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Let the reader know how you carried out your study and describe the key stages of your investigation. The level of detail you add to this section, will depend on the subject and objectives. Make sure your methodology is clear and concise.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552"/>
        </a:solidFill>
        <a:effectLst/>
      </p:bgPr>
    </p:bg>
    <p:spTree>
      <p:nvGrpSpPr>
        <p:cNvPr id="1" name=""/>
        <p:cNvGrpSpPr/>
        <p:nvPr/>
      </p:nvGrpSpPr>
      <p:grpSpPr>
        <a:xfrm>
          <a:off x="0" y="0"/>
          <a:ext cx="0" cy="0"/>
          <a:chOff x="0" y="0"/>
          <a:chExt cx="0" cy="0"/>
        </a:xfrm>
      </p:grpSpPr>
      <p:grpSp>
        <p:nvGrpSpPr>
          <p:cNvPr id="2" name="Group 2"/>
          <p:cNvGrpSpPr/>
          <p:nvPr/>
        </p:nvGrpSpPr>
        <p:grpSpPr>
          <a:xfrm>
            <a:off x="-332675" y="743207"/>
            <a:ext cx="18953351" cy="25945586"/>
            <a:chOff x="0" y="0"/>
            <a:chExt cx="2674194" cy="3660753"/>
          </a:xfrm>
        </p:grpSpPr>
        <p:sp>
          <p:nvSpPr>
            <p:cNvPr id="3" name="Freeform 3"/>
            <p:cNvSpPr/>
            <p:nvPr/>
          </p:nvSpPr>
          <p:spPr>
            <a:xfrm>
              <a:off x="0" y="0"/>
              <a:ext cx="2674194" cy="3660753"/>
            </a:xfrm>
            <a:custGeom>
              <a:avLst/>
              <a:gdLst/>
              <a:ahLst/>
              <a:cxnLst/>
              <a:rect l="l" t="t" r="r" b="b"/>
              <a:pathLst>
                <a:path w="2674194" h="3660753">
                  <a:moveTo>
                    <a:pt x="0" y="0"/>
                  </a:moveTo>
                  <a:lnTo>
                    <a:pt x="2674194" y="0"/>
                  </a:lnTo>
                  <a:lnTo>
                    <a:pt x="2674194" y="3660753"/>
                  </a:lnTo>
                  <a:lnTo>
                    <a:pt x="0" y="3660753"/>
                  </a:lnTo>
                  <a:close/>
                </a:path>
              </a:pathLst>
            </a:custGeom>
            <a:solidFill>
              <a:srgbClr val="FFFFFF"/>
            </a:solidFill>
          </p:spPr>
          <p:txBody>
            <a:bodyPr/>
            <a:lstStyle/>
            <a:p>
              <a:endParaRPr lang="en-US"/>
            </a:p>
          </p:txBody>
        </p:sp>
        <p:sp>
          <p:nvSpPr>
            <p:cNvPr id="4" name="TextBox 4"/>
            <p:cNvSpPr txBox="1"/>
            <p:nvPr/>
          </p:nvSpPr>
          <p:spPr>
            <a:xfrm>
              <a:off x="0" y="-38100"/>
              <a:ext cx="2674194" cy="3698853"/>
            </a:xfrm>
            <a:prstGeom prst="rect">
              <a:avLst/>
            </a:prstGeom>
          </p:spPr>
          <p:txBody>
            <a:bodyPr lIns="31750" tIns="31750" rIns="31750" bIns="31750" rtlCol="0" anchor="ctr"/>
            <a:lstStyle/>
            <a:p>
              <a:pPr algn="ctr">
                <a:lnSpc>
                  <a:spcPts val="3149"/>
                </a:lnSpc>
                <a:spcBef>
                  <a:spcPct val="0"/>
                </a:spcBef>
              </a:pPr>
              <a:endParaRPr/>
            </a:p>
          </p:txBody>
        </p:sp>
      </p:grpSp>
      <p:grpSp>
        <p:nvGrpSpPr>
          <p:cNvPr id="5" name="Group 5"/>
          <p:cNvGrpSpPr/>
          <p:nvPr/>
        </p:nvGrpSpPr>
        <p:grpSpPr>
          <a:xfrm>
            <a:off x="1173316" y="5721149"/>
            <a:ext cx="7856606" cy="2899619"/>
            <a:chOff x="0" y="0"/>
            <a:chExt cx="1062530" cy="392145"/>
          </a:xfrm>
        </p:grpSpPr>
        <p:sp>
          <p:nvSpPr>
            <p:cNvPr id="6" name="Freeform 6"/>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7" name="TextBox 7"/>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8" name="Group 8"/>
          <p:cNvGrpSpPr/>
          <p:nvPr/>
        </p:nvGrpSpPr>
        <p:grpSpPr>
          <a:xfrm>
            <a:off x="2280218" y="5336783"/>
            <a:ext cx="5557109" cy="768732"/>
            <a:chOff x="0" y="0"/>
            <a:chExt cx="751545" cy="103964"/>
          </a:xfrm>
        </p:grpSpPr>
        <p:sp>
          <p:nvSpPr>
            <p:cNvPr id="9" name="Freeform 9"/>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10" name="TextBox 10"/>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11" name="Group 11"/>
          <p:cNvGrpSpPr/>
          <p:nvPr/>
        </p:nvGrpSpPr>
        <p:grpSpPr>
          <a:xfrm>
            <a:off x="1173316" y="1488000"/>
            <a:ext cx="16026778" cy="2450163"/>
            <a:chOff x="0" y="0"/>
            <a:chExt cx="2167467" cy="331361"/>
          </a:xfrm>
        </p:grpSpPr>
        <p:sp>
          <p:nvSpPr>
            <p:cNvPr id="12" name="Freeform 12"/>
            <p:cNvSpPr/>
            <p:nvPr/>
          </p:nvSpPr>
          <p:spPr>
            <a:xfrm>
              <a:off x="0" y="0"/>
              <a:ext cx="2167467" cy="331361"/>
            </a:xfrm>
            <a:custGeom>
              <a:avLst/>
              <a:gdLst/>
              <a:ahLst/>
              <a:cxnLst/>
              <a:rect l="l" t="t" r="r" b="b"/>
              <a:pathLst>
                <a:path w="2167467" h="331361">
                  <a:moveTo>
                    <a:pt x="0" y="0"/>
                  </a:moveTo>
                  <a:lnTo>
                    <a:pt x="2167467" y="0"/>
                  </a:lnTo>
                  <a:lnTo>
                    <a:pt x="2167467" y="331361"/>
                  </a:lnTo>
                  <a:lnTo>
                    <a:pt x="0" y="331361"/>
                  </a:lnTo>
                  <a:close/>
                </a:path>
              </a:pathLst>
            </a:custGeom>
            <a:solidFill>
              <a:srgbClr val="4D4F53"/>
            </a:solidFill>
          </p:spPr>
          <p:txBody>
            <a:bodyPr/>
            <a:lstStyle/>
            <a:p>
              <a:endParaRPr lang="en-US"/>
            </a:p>
          </p:txBody>
        </p:sp>
        <p:sp>
          <p:nvSpPr>
            <p:cNvPr id="13" name="TextBox 13"/>
            <p:cNvSpPr txBox="1"/>
            <p:nvPr/>
          </p:nvSpPr>
          <p:spPr>
            <a:xfrm>
              <a:off x="0" y="-28575"/>
              <a:ext cx="2167467" cy="359936"/>
            </a:xfrm>
            <a:prstGeom prst="rect">
              <a:avLst/>
            </a:prstGeom>
          </p:spPr>
          <p:txBody>
            <a:bodyPr lIns="28222" tIns="28222" rIns="28222" bIns="28222" rtlCol="0" anchor="ctr"/>
            <a:lstStyle/>
            <a:p>
              <a:pPr algn="ctr">
                <a:lnSpc>
                  <a:spcPts val="2255"/>
                </a:lnSpc>
                <a:spcBef>
                  <a:spcPct val="0"/>
                </a:spcBef>
              </a:pPr>
              <a:endParaRPr/>
            </a:p>
          </p:txBody>
        </p:sp>
      </p:grpSp>
      <p:sp>
        <p:nvSpPr>
          <p:cNvPr id="14" name="TextBox 14"/>
          <p:cNvSpPr txBox="1"/>
          <p:nvPr/>
        </p:nvSpPr>
        <p:spPr>
          <a:xfrm>
            <a:off x="11115084" y="5285571"/>
            <a:ext cx="4445874" cy="775905"/>
          </a:xfrm>
          <a:prstGeom prst="rect">
            <a:avLst/>
          </a:prstGeom>
        </p:spPr>
        <p:txBody>
          <a:bodyPr lIns="0" tIns="0" rIns="0" bIns="0" rtlCol="0" anchor="t">
            <a:spAutoFit/>
          </a:bodyPr>
          <a:lstStyle/>
          <a:p>
            <a:pPr algn="ctr">
              <a:lnSpc>
                <a:spcPts val="6306"/>
              </a:lnSpc>
            </a:pPr>
            <a:r>
              <a:rPr lang="en-US" sz="4504">
                <a:solidFill>
                  <a:srgbClr val="FFFFFF"/>
                </a:solidFill>
                <a:latin typeface="Genty Sans"/>
                <a:ea typeface="Genty Sans"/>
                <a:cs typeface="Genty Sans"/>
                <a:sym typeface="Genty Sans"/>
              </a:rPr>
              <a:t>Objective</a:t>
            </a:r>
          </a:p>
        </p:txBody>
      </p:sp>
      <p:sp>
        <p:nvSpPr>
          <p:cNvPr id="15" name="Freeform 15"/>
          <p:cNvSpPr/>
          <p:nvPr/>
        </p:nvSpPr>
        <p:spPr>
          <a:xfrm>
            <a:off x="1173316" y="9501304"/>
            <a:ext cx="7856606" cy="5171275"/>
          </a:xfrm>
          <a:custGeom>
            <a:avLst/>
            <a:gdLst/>
            <a:ahLst/>
            <a:cxnLst/>
            <a:rect l="l" t="t" r="r" b="b"/>
            <a:pathLst>
              <a:path w="7856606" h="5171275">
                <a:moveTo>
                  <a:pt x="0" y="0"/>
                </a:moveTo>
                <a:lnTo>
                  <a:pt x="7856606" y="0"/>
                </a:lnTo>
                <a:lnTo>
                  <a:pt x="7856606" y="5171275"/>
                </a:lnTo>
                <a:lnTo>
                  <a:pt x="0" y="5171275"/>
                </a:lnTo>
                <a:lnTo>
                  <a:pt x="0" y="0"/>
                </a:lnTo>
                <a:close/>
              </a:path>
            </a:pathLst>
          </a:custGeom>
          <a:blipFill>
            <a:blip r:embed="rId2"/>
            <a:stretch>
              <a:fillRect t="-1200" b="-211"/>
            </a:stretch>
          </a:blipFill>
        </p:spPr>
        <p:txBody>
          <a:bodyPr/>
          <a:lstStyle/>
          <a:p>
            <a:endParaRPr lang="en-US"/>
          </a:p>
        </p:txBody>
      </p:sp>
      <p:grpSp>
        <p:nvGrpSpPr>
          <p:cNvPr id="16" name="Group 16"/>
          <p:cNvGrpSpPr/>
          <p:nvPr/>
        </p:nvGrpSpPr>
        <p:grpSpPr>
          <a:xfrm>
            <a:off x="2280218" y="9077968"/>
            <a:ext cx="5557109" cy="768732"/>
            <a:chOff x="0" y="0"/>
            <a:chExt cx="751545" cy="103964"/>
          </a:xfrm>
        </p:grpSpPr>
        <p:sp>
          <p:nvSpPr>
            <p:cNvPr id="17" name="Freeform 17"/>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18" name="TextBox 18"/>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19" name="Group 19"/>
          <p:cNvGrpSpPr/>
          <p:nvPr/>
        </p:nvGrpSpPr>
        <p:grpSpPr>
          <a:xfrm>
            <a:off x="9343487" y="9501304"/>
            <a:ext cx="7856606" cy="5170610"/>
            <a:chOff x="0" y="0"/>
            <a:chExt cx="1062530" cy="699275"/>
          </a:xfrm>
        </p:grpSpPr>
        <p:sp>
          <p:nvSpPr>
            <p:cNvPr id="20" name="Freeform 20"/>
            <p:cNvSpPr/>
            <p:nvPr/>
          </p:nvSpPr>
          <p:spPr>
            <a:xfrm>
              <a:off x="0" y="0"/>
              <a:ext cx="1062530" cy="699275"/>
            </a:xfrm>
            <a:custGeom>
              <a:avLst/>
              <a:gdLst/>
              <a:ahLst/>
              <a:cxnLst/>
              <a:rect l="l" t="t" r="r" b="b"/>
              <a:pathLst>
                <a:path w="1062530" h="699275">
                  <a:moveTo>
                    <a:pt x="0" y="0"/>
                  </a:moveTo>
                  <a:lnTo>
                    <a:pt x="1062530" y="0"/>
                  </a:lnTo>
                  <a:lnTo>
                    <a:pt x="1062530" y="699275"/>
                  </a:lnTo>
                  <a:lnTo>
                    <a:pt x="0" y="699275"/>
                  </a:lnTo>
                  <a:close/>
                </a:path>
              </a:pathLst>
            </a:custGeom>
            <a:solidFill>
              <a:srgbClr val="003552"/>
            </a:solidFill>
          </p:spPr>
          <p:txBody>
            <a:bodyPr/>
            <a:lstStyle/>
            <a:p>
              <a:endParaRPr lang="en-US"/>
            </a:p>
          </p:txBody>
        </p:sp>
        <p:sp>
          <p:nvSpPr>
            <p:cNvPr id="21" name="TextBox 21"/>
            <p:cNvSpPr txBox="1"/>
            <p:nvPr/>
          </p:nvSpPr>
          <p:spPr>
            <a:xfrm>
              <a:off x="0" y="-47625"/>
              <a:ext cx="1062530" cy="746900"/>
            </a:xfrm>
            <a:prstGeom prst="rect">
              <a:avLst/>
            </a:prstGeom>
          </p:spPr>
          <p:txBody>
            <a:bodyPr lIns="28222" tIns="28222" rIns="28222" bIns="28222" rtlCol="0" anchor="ctr"/>
            <a:lstStyle/>
            <a:p>
              <a:pPr algn="ctr">
                <a:lnSpc>
                  <a:spcPts val="2800"/>
                </a:lnSpc>
                <a:spcBef>
                  <a:spcPct val="0"/>
                </a:spcBef>
              </a:pPr>
              <a:endParaRPr/>
            </a:p>
          </p:txBody>
        </p:sp>
      </p:grpSp>
      <p:grpSp>
        <p:nvGrpSpPr>
          <p:cNvPr id="22" name="Group 22"/>
          <p:cNvGrpSpPr/>
          <p:nvPr/>
        </p:nvGrpSpPr>
        <p:grpSpPr>
          <a:xfrm>
            <a:off x="10559466" y="9039868"/>
            <a:ext cx="5557109" cy="768732"/>
            <a:chOff x="0" y="0"/>
            <a:chExt cx="751545" cy="103964"/>
          </a:xfrm>
        </p:grpSpPr>
        <p:sp>
          <p:nvSpPr>
            <p:cNvPr id="23" name="Freeform 23"/>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24" name="TextBox 24"/>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25" name="Group 25"/>
          <p:cNvGrpSpPr/>
          <p:nvPr/>
        </p:nvGrpSpPr>
        <p:grpSpPr>
          <a:xfrm>
            <a:off x="1173316" y="15589647"/>
            <a:ext cx="16026778" cy="6684156"/>
            <a:chOff x="0" y="0"/>
            <a:chExt cx="2167467" cy="903967"/>
          </a:xfrm>
        </p:grpSpPr>
        <p:sp>
          <p:nvSpPr>
            <p:cNvPr id="26" name="Freeform 26"/>
            <p:cNvSpPr/>
            <p:nvPr/>
          </p:nvSpPr>
          <p:spPr>
            <a:xfrm>
              <a:off x="0" y="0"/>
              <a:ext cx="2167467" cy="903967"/>
            </a:xfrm>
            <a:custGeom>
              <a:avLst/>
              <a:gdLst/>
              <a:ahLst/>
              <a:cxnLst/>
              <a:rect l="l" t="t" r="r" b="b"/>
              <a:pathLst>
                <a:path w="2167467" h="903967">
                  <a:moveTo>
                    <a:pt x="0" y="0"/>
                  </a:moveTo>
                  <a:lnTo>
                    <a:pt x="2167467" y="0"/>
                  </a:lnTo>
                  <a:lnTo>
                    <a:pt x="2167467" y="903967"/>
                  </a:lnTo>
                  <a:lnTo>
                    <a:pt x="0" y="903967"/>
                  </a:lnTo>
                  <a:close/>
                </a:path>
              </a:pathLst>
            </a:custGeom>
            <a:solidFill>
              <a:srgbClr val="003552"/>
            </a:solidFill>
          </p:spPr>
          <p:txBody>
            <a:bodyPr/>
            <a:lstStyle/>
            <a:p>
              <a:endParaRPr lang="en-US"/>
            </a:p>
          </p:txBody>
        </p:sp>
        <p:sp>
          <p:nvSpPr>
            <p:cNvPr id="27" name="TextBox 27"/>
            <p:cNvSpPr txBox="1"/>
            <p:nvPr/>
          </p:nvSpPr>
          <p:spPr>
            <a:xfrm>
              <a:off x="0" y="-47625"/>
              <a:ext cx="2167467" cy="951592"/>
            </a:xfrm>
            <a:prstGeom prst="rect">
              <a:avLst/>
            </a:prstGeom>
          </p:spPr>
          <p:txBody>
            <a:bodyPr lIns="28222" tIns="28222" rIns="28222" bIns="28222" rtlCol="0" anchor="ctr"/>
            <a:lstStyle/>
            <a:p>
              <a:pPr algn="ctr">
                <a:lnSpc>
                  <a:spcPts val="2800"/>
                </a:lnSpc>
                <a:spcBef>
                  <a:spcPct val="0"/>
                </a:spcBef>
              </a:pPr>
              <a:endParaRPr/>
            </a:p>
          </p:txBody>
        </p:sp>
      </p:grpSp>
      <p:grpSp>
        <p:nvGrpSpPr>
          <p:cNvPr id="28" name="Group 28"/>
          <p:cNvGrpSpPr/>
          <p:nvPr/>
        </p:nvGrpSpPr>
        <p:grpSpPr>
          <a:xfrm>
            <a:off x="9186705" y="16696019"/>
            <a:ext cx="7539479" cy="3804057"/>
            <a:chOff x="0" y="0"/>
            <a:chExt cx="1019642" cy="514462"/>
          </a:xfrm>
        </p:grpSpPr>
        <p:sp>
          <p:nvSpPr>
            <p:cNvPr id="29" name="Freeform 29"/>
            <p:cNvSpPr/>
            <p:nvPr/>
          </p:nvSpPr>
          <p:spPr>
            <a:xfrm>
              <a:off x="0" y="0"/>
              <a:ext cx="1019642" cy="514462"/>
            </a:xfrm>
            <a:custGeom>
              <a:avLst/>
              <a:gdLst/>
              <a:ahLst/>
              <a:cxnLst/>
              <a:rect l="l" t="t" r="r" b="b"/>
              <a:pathLst>
                <a:path w="1019642" h="514462">
                  <a:moveTo>
                    <a:pt x="0" y="0"/>
                  </a:moveTo>
                  <a:lnTo>
                    <a:pt x="1019642" y="0"/>
                  </a:lnTo>
                  <a:lnTo>
                    <a:pt x="1019642" y="514462"/>
                  </a:lnTo>
                  <a:lnTo>
                    <a:pt x="0" y="514462"/>
                  </a:lnTo>
                  <a:close/>
                </a:path>
              </a:pathLst>
            </a:custGeom>
            <a:solidFill>
              <a:srgbClr val="FFFFFF"/>
            </a:solidFill>
          </p:spPr>
          <p:txBody>
            <a:bodyPr/>
            <a:lstStyle/>
            <a:p>
              <a:endParaRPr lang="en-US"/>
            </a:p>
          </p:txBody>
        </p:sp>
        <p:sp>
          <p:nvSpPr>
            <p:cNvPr id="30" name="TextBox 30"/>
            <p:cNvSpPr txBox="1"/>
            <p:nvPr/>
          </p:nvSpPr>
          <p:spPr>
            <a:xfrm>
              <a:off x="0" y="-28575"/>
              <a:ext cx="1019642" cy="543037"/>
            </a:xfrm>
            <a:prstGeom prst="rect">
              <a:avLst/>
            </a:prstGeom>
          </p:spPr>
          <p:txBody>
            <a:bodyPr lIns="28222" tIns="28222" rIns="28222" bIns="28222" rtlCol="0" anchor="ctr"/>
            <a:lstStyle/>
            <a:p>
              <a:pPr algn="ctr">
                <a:lnSpc>
                  <a:spcPts val="2255"/>
                </a:lnSpc>
                <a:spcBef>
                  <a:spcPct val="0"/>
                </a:spcBef>
              </a:pPr>
              <a:endParaRPr/>
            </a:p>
          </p:txBody>
        </p:sp>
      </p:grpSp>
      <p:grpSp>
        <p:nvGrpSpPr>
          <p:cNvPr id="31" name="Group 31"/>
          <p:cNvGrpSpPr/>
          <p:nvPr/>
        </p:nvGrpSpPr>
        <p:grpSpPr>
          <a:xfrm>
            <a:off x="1173316" y="3938163"/>
            <a:ext cx="16026778" cy="828057"/>
            <a:chOff x="0" y="0"/>
            <a:chExt cx="2167467" cy="111987"/>
          </a:xfrm>
        </p:grpSpPr>
        <p:sp>
          <p:nvSpPr>
            <p:cNvPr id="32" name="Freeform 32"/>
            <p:cNvSpPr/>
            <p:nvPr/>
          </p:nvSpPr>
          <p:spPr>
            <a:xfrm>
              <a:off x="0" y="0"/>
              <a:ext cx="2167467" cy="111987"/>
            </a:xfrm>
            <a:custGeom>
              <a:avLst/>
              <a:gdLst/>
              <a:ahLst/>
              <a:cxnLst/>
              <a:rect l="l" t="t" r="r" b="b"/>
              <a:pathLst>
                <a:path w="2167467" h="111987">
                  <a:moveTo>
                    <a:pt x="0" y="0"/>
                  </a:moveTo>
                  <a:lnTo>
                    <a:pt x="2167467" y="0"/>
                  </a:lnTo>
                  <a:lnTo>
                    <a:pt x="2167467" y="111987"/>
                  </a:lnTo>
                  <a:lnTo>
                    <a:pt x="0" y="111987"/>
                  </a:lnTo>
                  <a:close/>
                </a:path>
              </a:pathLst>
            </a:custGeom>
            <a:solidFill>
              <a:srgbClr val="003552"/>
            </a:solidFill>
          </p:spPr>
          <p:txBody>
            <a:bodyPr/>
            <a:lstStyle/>
            <a:p>
              <a:endParaRPr lang="en-US"/>
            </a:p>
          </p:txBody>
        </p:sp>
        <p:sp>
          <p:nvSpPr>
            <p:cNvPr id="33" name="TextBox 33"/>
            <p:cNvSpPr txBox="1"/>
            <p:nvPr/>
          </p:nvSpPr>
          <p:spPr>
            <a:xfrm>
              <a:off x="0" y="-47625"/>
              <a:ext cx="2167467" cy="159612"/>
            </a:xfrm>
            <a:prstGeom prst="rect">
              <a:avLst/>
            </a:prstGeom>
          </p:spPr>
          <p:txBody>
            <a:bodyPr lIns="28222" tIns="28222" rIns="28222" bIns="28222" rtlCol="0" anchor="ctr"/>
            <a:lstStyle/>
            <a:p>
              <a:pPr algn="ctr">
                <a:lnSpc>
                  <a:spcPts val="2800"/>
                </a:lnSpc>
                <a:spcBef>
                  <a:spcPct val="0"/>
                </a:spcBef>
              </a:pPr>
              <a:endParaRPr/>
            </a:p>
          </p:txBody>
        </p:sp>
      </p:grpSp>
      <p:grpSp>
        <p:nvGrpSpPr>
          <p:cNvPr id="34" name="Group 34"/>
          <p:cNvGrpSpPr/>
          <p:nvPr/>
        </p:nvGrpSpPr>
        <p:grpSpPr>
          <a:xfrm>
            <a:off x="1173316" y="23456011"/>
            <a:ext cx="7856606" cy="2899619"/>
            <a:chOff x="0" y="0"/>
            <a:chExt cx="1062530" cy="392145"/>
          </a:xfrm>
        </p:grpSpPr>
        <p:sp>
          <p:nvSpPr>
            <p:cNvPr id="35" name="Freeform 35"/>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36" name="TextBox 36"/>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37" name="Group 37"/>
          <p:cNvGrpSpPr/>
          <p:nvPr/>
        </p:nvGrpSpPr>
        <p:grpSpPr>
          <a:xfrm>
            <a:off x="9343487" y="23456011"/>
            <a:ext cx="7856606" cy="2899619"/>
            <a:chOff x="0" y="0"/>
            <a:chExt cx="1062530" cy="392145"/>
          </a:xfrm>
        </p:grpSpPr>
        <p:sp>
          <p:nvSpPr>
            <p:cNvPr id="38" name="Freeform 38"/>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39" name="TextBox 39"/>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40" name="Group 40"/>
          <p:cNvGrpSpPr/>
          <p:nvPr/>
        </p:nvGrpSpPr>
        <p:grpSpPr>
          <a:xfrm>
            <a:off x="9343487" y="5721149"/>
            <a:ext cx="7856606" cy="2899619"/>
            <a:chOff x="0" y="0"/>
            <a:chExt cx="1062530" cy="392145"/>
          </a:xfrm>
        </p:grpSpPr>
        <p:sp>
          <p:nvSpPr>
            <p:cNvPr id="41" name="Freeform 41"/>
            <p:cNvSpPr/>
            <p:nvPr/>
          </p:nvSpPr>
          <p:spPr>
            <a:xfrm>
              <a:off x="0" y="0"/>
              <a:ext cx="1062530" cy="392145"/>
            </a:xfrm>
            <a:custGeom>
              <a:avLst/>
              <a:gdLst/>
              <a:ahLst/>
              <a:cxnLst/>
              <a:rect l="l" t="t" r="r" b="b"/>
              <a:pathLst>
                <a:path w="1062530" h="392145">
                  <a:moveTo>
                    <a:pt x="0" y="0"/>
                  </a:moveTo>
                  <a:lnTo>
                    <a:pt x="1062530" y="0"/>
                  </a:lnTo>
                  <a:lnTo>
                    <a:pt x="1062530" y="392145"/>
                  </a:lnTo>
                  <a:lnTo>
                    <a:pt x="0" y="392145"/>
                  </a:lnTo>
                  <a:close/>
                </a:path>
              </a:pathLst>
            </a:custGeom>
            <a:solidFill>
              <a:srgbClr val="003552"/>
            </a:solidFill>
          </p:spPr>
          <p:txBody>
            <a:bodyPr/>
            <a:lstStyle/>
            <a:p>
              <a:endParaRPr lang="en-US"/>
            </a:p>
          </p:txBody>
        </p:sp>
        <p:sp>
          <p:nvSpPr>
            <p:cNvPr id="42" name="TextBox 42"/>
            <p:cNvSpPr txBox="1"/>
            <p:nvPr/>
          </p:nvSpPr>
          <p:spPr>
            <a:xfrm>
              <a:off x="0" y="-47625"/>
              <a:ext cx="1062530" cy="439770"/>
            </a:xfrm>
            <a:prstGeom prst="rect">
              <a:avLst/>
            </a:prstGeom>
          </p:spPr>
          <p:txBody>
            <a:bodyPr lIns="28222" tIns="28222" rIns="28222" bIns="28222" rtlCol="0" anchor="ctr"/>
            <a:lstStyle/>
            <a:p>
              <a:pPr algn="ctr">
                <a:lnSpc>
                  <a:spcPts val="2800"/>
                </a:lnSpc>
                <a:spcBef>
                  <a:spcPct val="0"/>
                </a:spcBef>
              </a:pPr>
              <a:endParaRPr/>
            </a:p>
          </p:txBody>
        </p:sp>
      </p:grpSp>
      <p:grpSp>
        <p:nvGrpSpPr>
          <p:cNvPr id="43" name="Group 43"/>
          <p:cNvGrpSpPr/>
          <p:nvPr/>
        </p:nvGrpSpPr>
        <p:grpSpPr>
          <a:xfrm>
            <a:off x="10559466" y="5336783"/>
            <a:ext cx="5557109" cy="768732"/>
            <a:chOff x="0" y="0"/>
            <a:chExt cx="751545" cy="103964"/>
          </a:xfrm>
        </p:grpSpPr>
        <p:sp>
          <p:nvSpPr>
            <p:cNvPr id="44" name="Freeform 44"/>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45" name="TextBox 45"/>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pic>
        <p:nvPicPr>
          <p:cNvPr id="46" name="Picture 46"/>
          <p:cNvPicPr>
            <a:picLocks noChangeAspect="1"/>
          </p:cNvPicPr>
          <p:nvPr/>
        </p:nvPicPr>
        <p:blipFill>
          <a:blip r:embed="rId3"/>
          <a:stretch>
            <a:fillRect/>
          </a:stretch>
        </p:blipFill>
        <p:spPr>
          <a:xfrm>
            <a:off x="8780747" y="16352567"/>
            <a:ext cx="8329248" cy="4389998"/>
          </a:xfrm>
          <a:prstGeom prst="rect">
            <a:avLst/>
          </a:prstGeom>
        </p:spPr>
      </p:pic>
      <p:sp>
        <p:nvSpPr>
          <p:cNvPr id="47" name="Freeform 47"/>
          <p:cNvSpPr/>
          <p:nvPr/>
        </p:nvSpPr>
        <p:spPr>
          <a:xfrm>
            <a:off x="15041917" y="1717718"/>
            <a:ext cx="1684267" cy="1943925"/>
          </a:xfrm>
          <a:custGeom>
            <a:avLst/>
            <a:gdLst/>
            <a:ahLst/>
            <a:cxnLst/>
            <a:rect l="l" t="t" r="r" b="b"/>
            <a:pathLst>
              <a:path w="1684267" h="1943925">
                <a:moveTo>
                  <a:pt x="0" y="0"/>
                </a:moveTo>
                <a:lnTo>
                  <a:pt x="1684267" y="0"/>
                </a:lnTo>
                <a:lnTo>
                  <a:pt x="1684267" y="1943925"/>
                </a:lnTo>
                <a:lnTo>
                  <a:pt x="0" y="1943925"/>
                </a:lnTo>
                <a:lnTo>
                  <a:pt x="0" y="0"/>
                </a:lnTo>
                <a:close/>
              </a:path>
            </a:pathLst>
          </a:custGeom>
          <a:blipFill>
            <a:blip r:embed="rId4"/>
            <a:stretch>
              <a:fillRect/>
            </a:stretch>
          </a:blipFill>
        </p:spPr>
        <p:txBody>
          <a:bodyPr/>
          <a:lstStyle/>
          <a:p>
            <a:endParaRPr lang="en-US"/>
          </a:p>
        </p:txBody>
      </p:sp>
      <p:grpSp>
        <p:nvGrpSpPr>
          <p:cNvPr id="48" name="Group 48"/>
          <p:cNvGrpSpPr/>
          <p:nvPr/>
        </p:nvGrpSpPr>
        <p:grpSpPr>
          <a:xfrm>
            <a:off x="5704537" y="15215504"/>
            <a:ext cx="6878925" cy="828000"/>
            <a:chOff x="0" y="0"/>
            <a:chExt cx="930308" cy="111979"/>
          </a:xfrm>
        </p:grpSpPr>
        <p:sp>
          <p:nvSpPr>
            <p:cNvPr id="49" name="Freeform 49"/>
            <p:cNvSpPr/>
            <p:nvPr/>
          </p:nvSpPr>
          <p:spPr>
            <a:xfrm>
              <a:off x="0" y="0"/>
              <a:ext cx="930308" cy="111979"/>
            </a:xfrm>
            <a:custGeom>
              <a:avLst/>
              <a:gdLst/>
              <a:ahLst/>
              <a:cxnLst/>
              <a:rect l="l" t="t" r="r" b="b"/>
              <a:pathLst>
                <a:path w="930308" h="111979">
                  <a:moveTo>
                    <a:pt x="0" y="0"/>
                  </a:moveTo>
                  <a:lnTo>
                    <a:pt x="930308" y="0"/>
                  </a:lnTo>
                  <a:lnTo>
                    <a:pt x="930308" y="111979"/>
                  </a:lnTo>
                  <a:lnTo>
                    <a:pt x="0" y="111979"/>
                  </a:lnTo>
                  <a:close/>
                </a:path>
              </a:pathLst>
            </a:custGeom>
            <a:solidFill>
              <a:srgbClr val="4D4F53"/>
            </a:solidFill>
          </p:spPr>
          <p:txBody>
            <a:bodyPr/>
            <a:lstStyle/>
            <a:p>
              <a:endParaRPr lang="en-US"/>
            </a:p>
          </p:txBody>
        </p:sp>
        <p:sp>
          <p:nvSpPr>
            <p:cNvPr id="50" name="TextBox 50"/>
            <p:cNvSpPr txBox="1"/>
            <p:nvPr/>
          </p:nvSpPr>
          <p:spPr>
            <a:xfrm>
              <a:off x="0" y="-47625"/>
              <a:ext cx="930308" cy="159604"/>
            </a:xfrm>
            <a:prstGeom prst="rect">
              <a:avLst/>
            </a:prstGeom>
          </p:spPr>
          <p:txBody>
            <a:bodyPr lIns="28222" tIns="28222" rIns="28222" bIns="28222" rtlCol="0" anchor="ctr"/>
            <a:lstStyle/>
            <a:p>
              <a:pPr algn="ctr">
                <a:lnSpc>
                  <a:spcPts val="2800"/>
                </a:lnSpc>
                <a:spcBef>
                  <a:spcPct val="0"/>
                </a:spcBef>
              </a:pPr>
              <a:endParaRPr/>
            </a:p>
          </p:txBody>
        </p:sp>
      </p:grpSp>
      <p:grpSp>
        <p:nvGrpSpPr>
          <p:cNvPr id="51" name="Group 51"/>
          <p:cNvGrpSpPr/>
          <p:nvPr/>
        </p:nvGrpSpPr>
        <p:grpSpPr>
          <a:xfrm>
            <a:off x="2371956" y="23035803"/>
            <a:ext cx="5557109" cy="768732"/>
            <a:chOff x="0" y="0"/>
            <a:chExt cx="751545" cy="103964"/>
          </a:xfrm>
        </p:grpSpPr>
        <p:sp>
          <p:nvSpPr>
            <p:cNvPr id="52" name="Freeform 52"/>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53" name="TextBox 53"/>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54" name="Group 54"/>
          <p:cNvGrpSpPr/>
          <p:nvPr/>
        </p:nvGrpSpPr>
        <p:grpSpPr>
          <a:xfrm>
            <a:off x="10465816" y="23035803"/>
            <a:ext cx="5557109" cy="768732"/>
            <a:chOff x="0" y="0"/>
            <a:chExt cx="751545" cy="103964"/>
          </a:xfrm>
        </p:grpSpPr>
        <p:sp>
          <p:nvSpPr>
            <p:cNvPr id="55" name="Freeform 55"/>
            <p:cNvSpPr/>
            <p:nvPr/>
          </p:nvSpPr>
          <p:spPr>
            <a:xfrm>
              <a:off x="0" y="0"/>
              <a:ext cx="751545" cy="103964"/>
            </a:xfrm>
            <a:custGeom>
              <a:avLst/>
              <a:gdLst/>
              <a:ahLst/>
              <a:cxnLst/>
              <a:rect l="l" t="t" r="r" b="b"/>
              <a:pathLst>
                <a:path w="751545" h="103964">
                  <a:moveTo>
                    <a:pt x="0" y="0"/>
                  </a:moveTo>
                  <a:lnTo>
                    <a:pt x="751545" y="0"/>
                  </a:lnTo>
                  <a:lnTo>
                    <a:pt x="751545" y="103964"/>
                  </a:lnTo>
                  <a:lnTo>
                    <a:pt x="0" y="103964"/>
                  </a:lnTo>
                  <a:close/>
                </a:path>
              </a:pathLst>
            </a:custGeom>
            <a:solidFill>
              <a:srgbClr val="4D4F53"/>
            </a:solidFill>
          </p:spPr>
          <p:txBody>
            <a:bodyPr/>
            <a:lstStyle/>
            <a:p>
              <a:endParaRPr lang="en-US"/>
            </a:p>
          </p:txBody>
        </p:sp>
        <p:sp>
          <p:nvSpPr>
            <p:cNvPr id="56" name="TextBox 56"/>
            <p:cNvSpPr txBox="1"/>
            <p:nvPr/>
          </p:nvSpPr>
          <p:spPr>
            <a:xfrm>
              <a:off x="0" y="-47625"/>
              <a:ext cx="751545" cy="151589"/>
            </a:xfrm>
            <a:prstGeom prst="rect">
              <a:avLst/>
            </a:prstGeom>
          </p:spPr>
          <p:txBody>
            <a:bodyPr lIns="28222" tIns="28222" rIns="28222" bIns="28222" rtlCol="0" anchor="ctr"/>
            <a:lstStyle/>
            <a:p>
              <a:pPr algn="ctr">
                <a:lnSpc>
                  <a:spcPts val="2800"/>
                </a:lnSpc>
                <a:spcBef>
                  <a:spcPct val="0"/>
                </a:spcBef>
              </a:pPr>
              <a:endParaRPr/>
            </a:p>
          </p:txBody>
        </p:sp>
      </p:grpSp>
      <p:grpSp>
        <p:nvGrpSpPr>
          <p:cNvPr id="57" name="Group 57"/>
          <p:cNvGrpSpPr>
            <a:grpSpLocks noChangeAspect="1"/>
          </p:cNvGrpSpPr>
          <p:nvPr/>
        </p:nvGrpSpPr>
        <p:grpSpPr>
          <a:xfrm>
            <a:off x="1554225" y="1711020"/>
            <a:ext cx="2065551" cy="2749463"/>
            <a:chOff x="0" y="0"/>
            <a:chExt cx="3797300" cy="5054600"/>
          </a:xfrm>
        </p:grpSpPr>
        <p:sp>
          <p:nvSpPr>
            <p:cNvPr id="58" name="Freeform 58"/>
            <p:cNvSpPr/>
            <p:nvPr/>
          </p:nvSpPr>
          <p:spPr>
            <a:xfrm>
              <a:off x="0" y="0"/>
              <a:ext cx="3797300" cy="5054600"/>
            </a:xfrm>
            <a:custGeom>
              <a:avLst/>
              <a:gdLst/>
              <a:ahLst/>
              <a:cxnLst/>
              <a:rect l="l" t="t" r="r" b="b"/>
              <a:pathLst>
                <a:path w="3797300" h="5054600">
                  <a:moveTo>
                    <a:pt x="0" y="0"/>
                  </a:moveTo>
                  <a:lnTo>
                    <a:pt x="3797300" y="0"/>
                  </a:lnTo>
                  <a:lnTo>
                    <a:pt x="3797300" y="5054600"/>
                  </a:lnTo>
                  <a:lnTo>
                    <a:pt x="0" y="5054600"/>
                  </a:lnTo>
                  <a:close/>
                </a:path>
              </a:pathLst>
            </a:custGeom>
            <a:solidFill>
              <a:srgbClr val="000000">
                <a:alpha val="0"/>
              </a:srgbClr>
            </a:solidFill>
            <a:ln w="12700">
              <a:solidFill>
                <a:srgbClr val="000000"/>
              </a:solidFill>
            </a:ln>
          </p:spPr>
          <p:txBody>
            <a:bodyPr/>
            <a:lstStyle/>
            <a:p>
              <a:endParaRPr lang="en-US"/>
            </a:p>
          </p:txBody>
        </p:sp>
        <p:sp>
          <p:nvSpPr>
            <p:cNvPr id="59" name="Freeform 59"/>
            <p:cNvSpPr/>
            <p:nvPr/>
          </p:nvSpPr>
          <p:spPr>
            <a:xfrm>
              <a:off x="0" y="4394200"/>
              <a:ext cx="3797300" cy="660400"/>
            </a:xfrm>
            <a:custGeom>
              <a:avLst/>
              <a:gdLst/>
              <a:ahLst/>
              <a:cxnLst/>
              <a:rect l="l" t="t" r="r" b="b"/>
              <a:pathLst>
                <a:path w="3797300" h="660400">
                  <a:moveTo>
                    <a:pt x="0" y="0"/>
                  </a:moveTo>
                  <a:lnTo>
                    <a:pt x="3797300" y="0"/>
                  </a:lnTo>
                  <a:lnTo>
                    <a:pt x="3797300" y="660400"/>
                  </a:lnTo>
                  <a:lnTo>
                    <a:pt x="0" y="660400"/>
                  </a:lnTo>
                  <a:close/>
                </a:path>
              </a:pathLst>
            </a:custGeom>
            <a:solidFill>
              <a:srgbClr val="00A9E0"/>
            </a:solidFill>
          </p:spPr>
          <p:txBody>
            <a:bodyPr/>
            <a:lstStyle/>
            <a:p>
              <a:endParaRPr lang="en-US"/>
            </a:p>
          </p:txBody>
        </p:sp>
      </p:grpSp>
      <p:sp>
        <p:nvSpPr>
          <p:cNvPr id="60" name="TextBox 60"/>
          <p:cNvSpPr txBox="1"/>
          <p:nvPr/>
        </p:nvSpPr>
        <p:spPr>
          <a:xfrm>
            <a:off x="1587015" y="6697281"/>
            <a:ext cx="6908786" cy="1602350"/>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Introduce the subject of your research and the ideas you plan on investigating or exploring further.</a:t>
            </a:r>
          </a:p>
        </p:txBody>
      </p:sp>
      <p:sp>
        <p:nvSpPr>
          <p:cNvPr id="61" name="TextBox 61"/>
          <p:cNvSpPr txBox="1"/>
          <p:nvPr/>
        </p:nvSpPr>
        <p:spPr>
          <a:xfrm>
            <a:off x="2835836" y="8951427"/>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Image Title</a:t>
            </a:r>
          </a:p>
        </p:txBody>
      </p:sp>
      <p:sp>
        <p:nvSpPr>
          <p:cNvPr id="62" name="TextBox 62"/>
          <p:cNvSpPr txBox="1"/>
          <p:nvPr/>
        </p:nvSpPr>
        <p:spPr>
          <a:xfrm>
            <a:off x="11021434" y="8951427"/>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Methodology</a:t>
            </a:r>
          </a:p>
        </p:txBody>
      </p:sp>
      <p:sp>
        <p:nvSpPr>
          <p:cNvPr id="63" name="TextBox 63"/>
          <p:cNvSpPr txBox="1"/>
          <p:nvPr/>
        </p:nvSpPr>
        <p:spPr>
          <a:xfrm>
            <a:off x="6506358" y="15176806"/>
            <a:ext cx="546285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Results &amp; Discussion</a:t>
            </a:r>
          </a:p>
        </p:txBody>
      </p:sp>
      <p:sp>
        <p:nvSpPr>
          <p:cNvPr id="64" name="TextBox 64"/>
          <p:cNvSpPr txBox="1"/>
          <p:nvPr/>
        </p:nvSpPr>
        <p:spPr>
          <a:xfrm>
            <a:off x="1554225" y="16562669"/>
            <a:ext cx="6908786" cy="3659735"/>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Your results should outline the key findings from your study. You could use data in this section to solidify your findings and provide evidence. If you double-tap on the chart, you will be able to change the chart type and input your own data. </a:t>
            </a:r>
          </a:p>
        </p:txBody>
      </p:sp>
      <p:sp>
        <p:nvSpPr>
          <p:cNvPr id="65" name="TextBox 65"/>
          <p:cNvSpPr txBox="1"/>
          <p:nvPr/>
        </p:nvSpPr>
        <p:spPr>
          <a:xfrm>
            <a:off x="4250417" y="1390650"/>
            <a:ext cx="10544017" cy="2127010"/>
          </a:xfrm>
          <a:prstGeom prst="rect">
            <a:avLst/>
          </a:prstGeom>
        </p:spPr>
        <p:txBody>
          <a:bodyPr lIns="0" tIns="0" rIns="0" bIns="0" rtlCol="0" anchor="t">
            <a:spAutoFit/>
          </a:bodyPr>
          <a:lstStyle/>
          <a:p>
            <a:pPr algn="l">
              <a:lnSpc>
                <a:spcPts val="15061"/>
              </a:lnSpc>
            </a:pPr>
            <a:r>
              <a:rPr lang="en-US" sz="10758" b="1">
                <a:solidFill>
                  <a:srgbClr val="FFFFFF"/>
                </a:solidFill>
                <a:latin typeface="DIN Pro Bold"/>
                <a:ea typeface="DIN Pro Bold"/>
                <a:cs typeface="DIN Pro Bold"/>
                <a:sym typeface="DIN Pro Bold"/>
              </a:rPr>
              <a:t>Research Poster</a:t>
            </a:r>
          </a:p>
        </p:txBody>
      </p:sp>
      <p:sp>
        <p:nvSpPr>
          <p:cNvPr id="66" name="TextBox 66"/>
          <p:cNvSpPr txBox="1"/>
          <p:nvPr/>
        </p:nvSpPr>
        <p:spPr>
          <a:xfrm>
            <a:off x="4250417" y="3949911"/>
            <a:ext cx="12610600" cy="573657"/>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Write the names of the authors and any affiliations.</a:t>
            </a:r>
          </a:p>
        </p:txBody>
      </p:sp>
      <p:sp>
        <p:nvSpPr>
          <p:cNvPr id="67" name="TextBox 67"/>
          <p:cNvSpPr txBox="1"/>
          <p:nvPr/>
        </p:nvSpPr>
        <p:spPr>
          <a:xfrm>
            <a:off x="2785681" y="22909262"/>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Conclusion</a:t>
            </a:r>
          </a:p>
        </p:txBody>
      </p:sp>
      <p:sp>
        <p:nvSpPr>
          <p:cNvPr id="68" name="TextBox 68"/>
          <p:cNvSpPr txBox="1"/>
          <p:nvPr/>
        </p:nvSpPr>
        <p:spPr>
          <a:xfrm>
            <a:off x="11021434" y="22909262"/>
            <a:ext cx="4445874" cy="734496"/>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References</a:t>
            </a:r>
            <a:endParaRPr lang="en-US" sz="4504" dirty="0">
              <a:solidFill>
                <a:srgbClr val="FFFFFF"/>
              </a:solidFill>
              <a:latin typeface="DIN Pro"/>
              <a:ea typeface="DIN Pro"/>
              <a:cs typeface="DIN Pro"/>
              <a:sym typeface="DIN Pro"/>
            </a:endParaRPr>
          </a:p>
        </p:txBody>
      </p:sp>
      <p:sp>
        <p:nvSpPr>
          <p:cNvPr id="69" name="TextBox 69"/>
          <p:cNvSpPr txBox="1"/>
          <p:nvPr/>
        </p:nvSpPr>
        <p:spPr>
          <a:xfrm>
            <a:off x="1619806" y="24429033"/>
            <a:ext cx="6908786" cy="1602350"/>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Your conclusion should summarize the study and state if the objectives have been achieved. </a:t>
            </a:r>
          </a:p>
        </p:txBody>
      </p:sp>
      <p:sp>
        <p:nvSpPr>
          <p:cNvPr id="70" name="TextBox 70"/>
          <p:cNvSpPr txBox="1"/>
          <p:nvPr/>
        </p:nvSpPr>
        <p:spPr>
          <a:xfrm>
            <a:off x="2810759" y="5171271"/>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Introduction</a:t>
            </a:r>
          </a:p>
        </p:txBody>
      </p:sp>
      <p:sp>
        <p:nvSpPr>
          <p:cNvPr id="71" name="TextBox 71"/>
          <p:cNvSpPr txBox="1"/>
          <p:nvPr/>
        </p:nvSpPr>
        <p:spPr>
          <a:xfrm>
            <a:off x="11021434" y="5171271"/>
            <a:ext cx="4445874" cy="895272"/>
          </a:xfrm>
          <a:prstGeom prst="rect">
            <a:avLst/>
          </a:prstGeom>
        </p:spPr>
        <p:txBody>
          <a:bodyPr lIns="0" tIns="0" rIns="0" bIns="0" rtlCol="0" anchor="t">
            <a:spAutoFit/>
          </a:bodyPr>
          <a:lstStyle/>
          <a:p>
            <a:pPr algn="ctr">
              <a:lnSpc>
                <a:spcPts val="6306"/>
              </a:lnSpc>
            </a:pPr>
            <a:r>
              <a:rPr lang="en-US" sz="4504">
                <a:solidFill>
                  <a:srgbClr val="FFFFFF"/>
                </a:solidFill>
                <a:latin typeface="DIN Pro"/>
                <a:ea typeface="DIN Pro"/>
                <a:cs typeface="DIN Pro"/>
                <a:sym typeface="DIN Pro"/>
              </a:rPr>
              <a:t>Objective</a:t>
            </a:r>
          </a:p>
        </p:txBody>
      </p:sp>
      <p:sp>
        <p:nvSpPr>
          <p:cNvPr id="72" name="TextBox 72"/>
          <p:cNvSpPr txBox="1"/>
          <p:nvPr/>
        </p:nvSpPr>
        <p:spPr>
          <a:xfrm>
            <a:off x="9817398" y="6697281"/>
            <a:ext cx="6908786" cy="1602350"/>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Describe the objectives of your study and what you aim to achieve upon completion of your research.</a:t>
            </a:r>
          </a:p>
        </p:txBody>
      </p:sp>
      <p:sp>
        <p:nvSpPr>
          <p:cNvPr id="73" name="TextBox 73"/>
          <p:cNvSpPr txBox="1"/>
          <p:nvPr/>
        </p:nvSpPr>
        <p:spPr>
          <a:xfrm>
            <a:off x="9817398" y="24429033"/>
            <a:ext cx="6908786" cy="1602350"/>
          </a:xfrm>
          <a:prstGeom prst="rect">
            <a:avLst/>
          </a:prstGeom>
        </p:spPr>
        <p:txBody>
          <a:bodyPr lIns="0" tIns="0" rIns="0" bIns="0" rtlCol="0" anchor="t">
            <a:spAutoFit/>
          </a:bodyPr>
          <a:lstStyle/>
          <a:p>
            <a:pPr marL="629331" lvl="1" indent="-314666" algn="l">
              <a:lnSpc>
                <a:spcPts val="4080"/>
              </a:lnSpc>
              <a:buAutoNum type="arabicPeriod"/>
            </a:pPr>
            <a:r>
              <a:rPr lang="en-US" sz="2914">
                <a:solidFill>
                  <a:srgbClr val="FFFFFF"/>
                </a:solidFill>
                <a:latin typeface="DIN Pro"/>
                <a:ea typeface="DIN Pro"/>
                <a:cs typeface="DIN Pro"/>
                <a:sym typeface="DIN Pro"/>
              </a:rPr>
              <a:t>List your key sources.</a:t>
            </a:r>
          </a:p>
          <a:p>
            <a:pPr marL="629331" lvl="1" indent="-314666" algn="l">
              <a:lnSpc>
                <a:spcPts val="4080"/>
              </a:lnSpc>
              <a:buAutoNum type="arabicPeriod"/>
            </a:pPr>
            <a:r>
              <a:rPr lang="en-US" sz="2914">
                <a:solidFill>
                  <a:srgbClr val="FFFFFF"/>
                </a:solidFill>
                <a:latin typeface="DIN Pro"/>
                <a:ea typeface="DIN Pro"/>
                <a:cs typeface="DIN Pro"/>
                <a:sym typeface="DIN Pro"/>
              </a:rPr>
              <a:t>You could number your sources so they are more organized.</a:t>
            </a:r>
          </a:p>
        </p:txBody>
      </p:sp>
      <p:sp>
        <p:nvSpPr>
          <p:cNvPr id="74" name="TextBox 74"/>
          <p:cNvSpPr txBox="1"/>
          <p:nvPr/>
        </p:nvSpPr>
        <p:spPr>
          <a:xfrm>
            <a:off x="9817398" y="10474327"/>
            <a:ext cx="6908786" cy="3145411"/>
          </a:xfrm>
          <a:prstGeom prst="rect">
            <a:avLst/>
          </a:prstGeom>
        </p:spPr>
        <p:txBody>
          <a:bodyPr lIns="0" tIns="0" rIns="0" bIns="0" rtlCol="0" anchor="t">
            <a:spAutoFit/>
          </a:bodyPr>
          <a:lstStyle/>
          <a:p>
            <a:pPr algn="l">
              <a:lnSpc>
                <a:spcPts val="4080"/>
              </a:lnSpc>
            </a:pPr>
            <a:r>
              <a:rPr lang="en-US" sz="2914">
                <a:solidFill>
                  <a:srgbClr val="FFFFFF"/>
                </a:solidFill>
                <a:latin typeface="DIN Pro"/>
                <a:ea typeface="DIN Pro"/>
                <a:cs typeface="DIN Pro"/>
                <a:sym typeface="DIN Pro"/>
              </a:rPr>
              <a:t>Let the reader know how you carried out your study and describe the key stages of your investigation. The level of detail you add to this section, will depend on the subject and objectives. Make sure your methodology is clear and concise.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366</Words>
  <Application>Microsoft Office PowerPoint</Application>
  <PresentationFormat>Custom</PresentationFormat>
  <Paragraphs>34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Calibri</vt:lpstr>
      <vt:lpstr>DIN Pro Bold</vt:lpstr>
      <vt:lpstr>Genty Sans</vt:lpstr>
      <vt:lpstr>DIN Pro</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Dakota State University Research Poster Template</dc:title>
  <cp:lastModifiedBy>Sathoff, Andrew</cp:lastModifiedBy>
  <cp:revision>1</cp:revision>
  <dcterms:created xsi:type="dcterms:W3CDTF">2006-08-16T00:00:00Z</dcterms:created>
  <dcterms:modified xsi:type="dcterms:W3CDTF">2025-02-05T20:55:15Z</dcterms:modified>
  <dc:identifier>DAGc86VArX4</dc:identifier>
</cp:coreProperties>
</file>