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Lst>
  <p:sldSz cx="18288000" cy="27432000"/>
  <p:notesSz cx="6858000" cy="9144000"/>
  <p:embeddedFontLst>
    <p:embeddedFont>
      <p:font typeface="DIN Pro" panose="020B0604020202020204" charset="0"/>
      <p:regular r:id="rId4"/>
    </p:embeddedFont>
    <p:embeddedFont>
      <p:font typeface="DIN Pro Bold" panose="020B0604020202020204" charset="0"/>
      <p:regular r:id="rId5"/>
    </p:embeddedFont>
    <p:embeddedFont>
      <p:font typeface="Genty Sans" panose="020B0604020202020204" charset="0"/>
      <p:regular r:id="rId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17" d="100"/>
          <a:sy n="17" d="100"/>
        </p:scale>
        <p:origin x="1478"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microsoft.com/office/2016/11/relationships/changesInfo" Target="changesInfos/changesInfo1.xml"/><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thoff, Andrew" userId="97a9c113-599b-4733-bf4d-2b4e4467aef3" providerId="ADAL" clId="{87017851-988F-4E9C-84BC-11AB55CBC169}"/>
    <pc:docChg chg="modSld">
      <pc:chgData name="Sathoff, Andrew" userId="97a9c113-599b-4733-bf4d-2b4e4467aef3" providerId="ADAL" clId="{87017851-988F-4E9C-84BC-11AB55CBC169}" dt="2025-02-05T20:55:14.453" v="44" actId="20577"/>
      <pc:docMkLst>
        <pc:docMk/>
      </pc:docMkLst>
      <pc:sldChg chg="modSp mod">
        <pc:chgData name="Sathoff, Andrew" userId="97a9c113-599b-4733-bf4d-2b4e4467aef3" providerId="ADAL" clId="{87017851-988F-4E9C-84BC-11AB55CBC169}" dt="2025-02-05T20:54:48.241" v="23" actId="20577"/>
        <pc:sldMkLst>
          <pc:docMk/>
          <pc:sldMk cId="0" sldId="256"/>
        </pc:sldMkLst>
        <pc:spChg chg="mod">
          <ac:chgData name="Sathoff, Andrew" userId="97a9c113-599b-4733-bf4d-2b4e4467aef3" providerId="ADAL" clId="{87017851-988F-4E9C-84BC-11AB55CBC169}" dt="2025-02-05T20:54:48.241" v="23" actId="20577"/>
          <ac:spMkLst>
            <pc:docMk/>
            <pc:sldMk cId="0" sldId="256"/>
            <ac:spMk id="65" creationId="{00000000-0000-0000-0000-000000000000}"/>
          </ac:spMkLst>
        </pc:spChg>
      </pc:sldChg>
      <pc:sldChg chg="modSp mod">
        <pc:chgData name="Sathoff, Andrew" userId="97a9c113-599b-4733-bf4d-2b4e4467aef3" providerId="ADAL" clId="{87017851-988F-4E9C-84BC-11AB55CBC169}" dt="2025-02-05T20:55:14.453" v="44" actId="20577"/>
        <pc:sldMkLst>
          <pc:docMk/>
          <pc:sldMk cId="0" sldId="257"/>
        </pc:sldMkLst>
        <pc:spChg chg="mod">
          <ac:chgData name="Sathoff, Andrew" userId="97a9c113-599b-4733-bf4d-2b4e4467aef3" providerId="ADAL" clId="{87017851-988F-4E9C-84BC-11AB55CBC169}" dt="2025-02-05T20:55:14.453" v="44" actId="20577"/>
          <ac:spMkLst>
            <pc:docMk/>
            <pc:sldMk cId="0" sldId="257"/>
            <ac:spMk id="6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552"/>
        </a:solidFill>
        <a:effectLst/>
      </p:bgPr>
    </p:bg>
    <p:spTree>
      <p:nvGrpSpPr>
        <p:cNvPr id="1" name=""/>
        <p:cNvGrpSpPr/>
        <p:nvPr/>
      </p:nvGrpSpPr>
      <p:grpSpPr>
        <a:xfrm>
          <a:off x="0" y="0"/>
          <a:ext cx="0" cy="0"/>
          <a:chOff x="0" y="0"/>
          <a:chExt cx="0" cy="0"/>
        </a:xfrm>
      </p:grpSpPr>
      <p:grpSp>
        <p:nvGrpSpPr>
          <p:cNvPr id="2" name="Group 2"/>
          <p:cNvGrpSpPr/>
          <p:nvPr/>
        </p:nvGrpSpPr>
        <p:grpSpPr>
          <a:xfrm>
            <a:off x="-332675" y="743207"/>
            <a:ext cx="18953351" cy="25945586"/>
            <a:chOff x="0" y="0"/>
            <a:chExt cx="2674194" cy="3660753"/>
          </a:xfrm>
        </p:grpSpPr>
        <p:sp>
          <p:nvSpPr>
            <p:cNvPr id="3" name="Freeform 3"/>
            <p:cNvSpPr/>
            <p:nvPr/>
          </p:nvSpPr>
          <p:spPr>
            <a:xfrm>
              <a:off x="0" y="0"/>
              <a:ext cx="2674194" cy="3660753"/>
            </a:xfrm>
            <a:custGeom>
              <a:avLst/>
              <a:gdLst/>
              <a:ahLst/>
              <a:cxnLst/>
              <a:rect l="l" t="t" r="r" b="b"/>
              <a:pathLst>
                <a:path w="2674194" h="3660753">
                  <a:moveTo>
                    <a:pt x="0" y="0"/>
                  </a:moveTo>
                  <a:lnTo>
                    <a:pt x="2674194" y="0"/>
                  </a:lnTo>
                  <a:lnTo>
                    <a:pt x="2674194" y="3660753"/>
                  </a:lnTo>
                  <a:lnTo>
                    <a:pt x="0" y="3660753"/>
                  </a:lnTo>
                  <a:close/>
                </a:path>
              </a:pathLst>
            </a:custGeom>
            <a:solidFill>
              <a:srgbClr val="FFFFFF"/>
            </a:solidFill>
          </p:spPr>
          <p:txBody>
            <a:bodyPr/>
            <a:lstStyle/>
            <a:p>
              <a:endParaRPr lang="en-US"/>
            </a:p>
          </p:txBody>
        </p:sp>
        <p:sp>
          <p:nvSpPr>
            <p:cNvPr id="4" name="TextBox 4"/>
            <p:cNvSpPr txBox="1"/>
            <p:nvPr/>
          </p:nvSpPr>
          <p:spPr>
            <a:xfrm>
              <a:off x="0" y="-38100"/>
              <a:ext cx="2674194" cy="3698853"/>
            </a:xfrm>
            <a:prstGeom prst="rect">
              <a:avLst/>
            </a:prstGeom>
          </p:spPr>
          <p:txBody>
            <a:bodyPr lIns="31750" tIns="31750" rIns="31750" bIns="31750" rtlCol="0" anchor="ctr"/>
            <a:lstStyle/>
            <a:p>
              <a:pPr algn="ctr">
                <a:lnSpc>
                  <a:spcPts val="3149"/>
                </a:lnSpc>
                <a:spcBef>
                  <a:spcPct val="0"/>
                </a:spcBef>
              </a:pPr>
              <a:endParaRPr/>
            </a:p>
          </p:txBody>
        </p:sp>
      </p:grpSp>
      <p:grpSp>
        <p:nvGrpSpPr>
          <p:cNvPr id="5" name="Group 5"/>
          <p:cNvGrpSpPr/>
          <p:nvPr/>
        </p:nvGrpSpPr>
        <p:grpSpPr>
          <a:xfrm>
            <a:off x="1173316" y="5721149"/>
            <a:ext cx="7856606" cy="2899619"/>
            <a:chOff x="0" y="0"/>
            <a:chExt cx="1062530" cy="392145"/>
          </a:xfrm>
        </p:grpSpPr>
        <p:sp>
          <p:nvSpPr>
            <p:cNvPr id="6" name="Freeform 6"/>
            <p:cNvSpPr/>
            <p:nvPr/>
          </p:nvSpPr>
          <p:spPr>
            <a:xfrm>
              <a:off x="0" y="0"/>
              <a:ext cx="1062530" cy="392145"/>
            </a:xfrm>
            <a:custGeom>
              <a:avLst/>
              <a:gdLst/>
              <a:ahLst/>
              <a:cxnLst/>
              <a:rect l="l" t="t" r="r" b="b"/>
              <a:pathLst>
                <a:path w="1062530" h="392145">
                  <a:moveTo>
                    <a:pt x="0" y="0"/>
                  </a:moveTo>
                  <a:lnTo>
                    <a:pt x="1062530" y="0"/>
                  </a:lnTo>
                  <a:lnTo>
                    <a:pt x="1062530" y="392145"/>
                  </a:lnTo>
                  <a:lnTo>
                    <a:pt x="0" y="392145"/>
                  </a:lnTo>
                  <a:close/>
                </a:path>
              </a:pathLst>
            </a:custGeom>
            <a:solidFill>
              <a:srgbClr val="003552"/>
            </a:solidFill>
          </p:spPr>
          <p:txBody>
            <a:bodyPr/>
            <a:lstStyle/>
            <a:p>
              <a:endParaRPr lang="en-US"/>
            </a:p>
          </p:txBody>
        </p:sp>
        <p:sp>
          <p:nvSpPr>
            <p:cNvPr id="7" name="TextBox 7"/>
            <p:cNvSpPr txBox="1"/>
            <p:nvPr/>
          </p:nvSpPr>
          <p:spPr>
            <a:xfrm>
              <a:off x="0" y="-47625"/>
              <a:ext cx="1062530" cy="439770"/>
            </a:xfrm>
            <a:prstGeom prst="rect">
              <a:avLst/>
            </a:prstGeom>
          </p:spPr>
          <p:txBody>
            <a:bodyPr lIns="28222" tIns="28222" rIns="28222" bIns="28222" rtlCol="0" anchor="ctr"/>
            <a:lstStyle/>
            <a:p>
              <a:pPr algn="ctr">
                <a:lnSpc>
                  <a:spcPts val="2800"/>
                </a:lnSpc>
                <a:spcBef>
                  <a:spcPct val="0"/>
                </a:spcBef>
              </a:pPr>
              <a:endParaRPr/>
            </a:p>
          </p:txBody>
        </p:sp>
      </p:grpSp>
      <p:grpSp>
        <p:nvGrpSpPr>
          <p:cNvPr id="8" name="Group 8"/>
          <p:cNvGrpSpPr/>
          <p:nvPr/>
        </p:nvGrpSpPr>
        <p:grpSpPr>
          <a:xfrm>
            <a:off x="2280218" y="5336783"/>
            <a:ext cx="5557109" cy="768732"/>
            <a:chOff x="0" y="0"/>
            <a:chExt cx="751545" cy="103964"/>
          </a:xfrm>
        </p:grpSpPr>
        <p:sp>
          <p:nvSpPr>
            <p:cNvPr id="9" name="Freeform 9"/>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10" name="TextBox 10"/>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grpSp>
        <p:nvGrpSpPr>
          <p:cNvPr id="11" name="Group 11"/>
          <p:cNvGrpSpPr/>
          <p:nvPr/>
        </p:nvGrpSpPr>
        <p:grpSpPr>
          <a:xfrm>
            <a:off x="1173316" y="1488000"/>
            <a:ext cx="16026778" cy="2450163"/>
            <a:chOff x="0" y="0"/>
            <a:chExt cx="2167467" cy="331361"/>
          </a:xfrm>
        </p:grpSpPr>
        <p:sp>
          <p:nvSpPr>
            <p:cNvPr id="12" name="Freeform 12"/>
            <p:cNvSpPr/>
            <p:nvPr/>
          </p:nvSpPr>
          <p:spPr>
            <a:xfrm>
              <a:off x="0" y="0"/>
              <a:ext cx="2167467" cy="331361"/>
            </a:xfrm>
            <a:custGeom>
              <a:avLst/>
              <a:gdLst/>
              <a:ahLst/>
              <a:cxnLst/>
              <a:rect l="l" t="t" r="r" b="b"/>
              <a:pathLst>
                <a:path w="2167467" h="331361">
                  <a:moveTo>
                    <a:pt x="0" y="0"/>
                  </a:moveTo>
                  <a:lnTo>
                    <a:pt x="2167467" y="0"/>
                  </a:lnTo>
                  <a:lnTo>
                    <a:pt x="2167467" y="331361"/>
                  </a:lnTo>
                  <a:lnTo>
                    <a:pt x="0" y="331361"/>
                  </a:lnTo>
                  <a:close/>
                </a:path>
              </a:pathLst>
            </a:custGeom>
            <a:solidFill>
              <a:srgbClr val="4D4F53"/>
            </a:solidFill>
          </p:spPr>
          <p:txBody>
            <a:bodyPr/>
            <a:lstStyle/>
            <a:p>
              <a:endParaRPr lang="en-US"/>
            </a:p>
          </p:txBody>
        </p:sp>
        <p:sp>
          <p:nvSpPr>
            <p:cNvPr id="13" name="TextBox 13"/>
            <p:cNvSpPr txBox="1"/>
            <p:nvPr/>
          </p:nvSpPr>
          <p:spPr>
            <a:xfrm>
              <a:off x="0" y="-28575"/>
              <a:ext cx="2167467" cy="359936"/>
            </a:xfrm>
            <a:prstGeom prst="rect">
              <a:avLst/>
            </a:prstGeom>
          </p:spPr>
          <p:txBody>
            <a:bodyPr lIns="28222" tIns="28222" rIns="28222" bIns="28222" rtlCol="0" anchor="ctr"/>
            <a:lstStyle/>
            <a:p>
              <a:pPr algn="ctr">
                <a:lnSpc>
                  <a:spcPts val="2255"/>
                </a:lnSpc>
                <a:spcBef>
                  <a:spcPct val="0"/>
                </a:spcBef>
              </a:pPr>
              <a:endParaRPr/>
            </a:p>
          </p:txBody>
        </p:sp>
      </p:grpSp>
      <p:sp>
        <p:nvSpPr>
          <p:cNvPr id="14" name="TextBox 14"/>
          <p:cNvSpPr txBox="1"/>
          <p:nvPr/>
        </p:nvSpPr>
        <p:spPr>
          <a:xfrm>
            <a:off x="11115084" y="5285571"/>
            <a:ext cx="4445874" cy="775905"/>
          </a:xfrm>
          <a:prstGeom prst="rect">
            <a:avLst/>
          </a:prstGeom>
        </p:spPr>
        <p:txBody>
          <a:bodyPr lIns="0" tIns="0" rIns="0" bIns="0" rtlCol="0" anchor="t">
            <a:spAutoFit/>
          </a:bodyPr>
          <a:lstStyle/>
          <a:p>
            <a:pPr algn="ctr">
              <a:lnSpc>
                <a:spcPts val="6306"/>
              </a:lnSpc>
            </a:pPr>
            <a:r>
              <a:rPr lang="en-US" sz="4504">
                <a:solidFill>
                  <a:srgbClr val="FFFFFF"/>
                </a:solidFill>
                <a:latin typeface="Genty Sans"/>
                <a:ea typeface="Genty Sans"/>
                <a:cs typeface="Genty Sans"/>
                <a:sym typeface="Genty Sans"/>
              </a:rPr>
              <a:t>Objective</a:t>
            </a:r>
          </a:p>
        </p:txBody>
      </p:sp>
      <p:sp>
        <p:nvSpPr>
          <p:cNvPr id="15" name="Freeform 15"/>
          <p:cNvSpPr/>
          <p:nvPr/>
        </p:nvSpPr>
        <p:spPr>
          <a:xfrm>
            <a:off x="1173316" y="9501304"/>
            <a:ext cx="7856606" cy="5171275"/>
          </a:xfrm>
          <a:custGeom>
            <a:avLst/>
            <a:gdLst/>
            <a:ahLst/>
            <a:cxnLst/>
            <a:rect l="l" t="t" r="r" b="b"/>
            <a:pathLst>
              <a:path w="7856606" h="5171275">
                <a:moveTo>
                  <a:pt x="0" y="0"/>
                </a:moveTo>
                <a:lnTo>
                  <a:pt x="7856606" y="0"/>
                </a:lnTo>
                <a:lnTo>
                  <a:pt x="7856606" y="5171275"/>
                </a:lnTo>
                <a:lnTo>
                  <a:pt x="0" y="5171275"/>
                </a:lnTo>
                <a:lnTo>
                  <a:pt x="0" y="0"/>
                </a:lnTo>
                <a:close/>
              </a:path>
            </a:pathLst>
          </a:custGeom>
          <a:blipFill>
            <a:blip r:embed="rId2"/>
            <a:stretch>
              <a:fillRect t="-1200" b="-211"/>
            </a:stretch>
          </a:blipFill>
        </p:spPr>
        <p:txBody>
          <a:bodyPr/>
          <a:lstStyle/>
          <a:p>
            <a:endParaRPr lang="en-US"/>
          </a:p>
        </p:txBody>
      </p:sp>
      <p:grpSp>
        <p:nvGrpSpPr>
          <p:cNvPr id="16" name="Group 16"/>
          <p:cNvGrpSpPr/>
          <p:nvPr/>
        </p:nvGrpSpPr>
        <p:grpSpPr>
          <a:xfrm>
            <a:off x="2280218" y="9077968"/>
            <a:ext cx="5557109" cy="768732"/>
            <a:chOff x="0" y="0"/>
            <a:chExt cx="751545" cy="103964"/>
          </a:xfrm>
        </p:grpSpPr>
        <p:sp>
          <p:nvSpPr>
            <p:cNvPr id="17" name="Freeform 17"/>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18" name="TextBox 18"/>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grpSp>
        <p:nvGrpSpPr>
          <p:cNvPr id="19" name="Group 19"/>
          <p:cNvGrpSpPr/>
          <p:nvPr/>
        </p:nvGrpSpPr>
        <p:grpSpPr>
          <a:xfrm>
            <a:off x="9343487" y="9501304"/>
            <a:ext cx="7856606" cy="5170610"/>
            <a:chOff x="0" y="0"/>
            <a:chExt cx="1062530" cy="699275"/>
          </a:xfrm>
        </p:grpSpPr>
        <p:sp>
          <p:nvSpPr>
            <p:cNvPr id="20" name="Freeform 20"/>
            <p:cNvSpPr/>
            <p:nvPr/>
          </p:nvSpPr>
          <p:spPr>
            <a:xfrm>
              <a:off x="0" y="0"/>
              <a:ext cx="1062530" cy="699275"/>
            </a:xfrm>
            <a:custGeom>
              <a:avLst/>
              <a:gdLst/>
              <a:ahLst/>
              <a:cxnLst/>
              <a:rect l="l" t="t" r="r" b="b"/>
              <a:pathLst>
                <a:path w="1062530" h="699275">
                  <a:moveTo>
                    <a:pt x="0" y="0"/>
                  </a:moveTo>
                  <a:lnTo>
                    <a:pt x="1062530" y="0"/>
                  </a:lnTo>
                  <a:lnTo>
                    <a:pt x="1062530" y="699275"/>
                  </a:lnTo>
                  <a:lnTo>
                    <a:pt x="0" y="699275"/>
                  </a:lnTo>
                  <a:close/>
                </a:path>
              </a:pathLst>
            </a:custGeom>
            <a:solidFill>
              <a:srgbClr val="003552"/>
            </a:solidFill>
          </p:spPr>
          <p:txBody>
            <a:bodyPr/>
            <a:lstStyle/>
            <a:p>
              <a:endParaRPr lang="en-US"/>
            </a:p>
          </p:txBody>
        </p:sp>
        <p:sp>
          <p:nvSpPr>
            <p:cNvPr id="21" name="TextBox 21"/>
            <p:cNvSpPr txBox="1"/>
            <p:nvPr/>
          </p:nvSpPr>
          <p:spPr>
            <a:xfrm>
              <a:off x="0" y="-47625"/>
              <a:ext cx="1062530" cy="746900"/>
            </a:xfrm>
            <a:prstGeom prst="rect">
              <a:avLst/>
            </a:prstGeom>
          </p:spPr>
          <p:txBody>
            <a:bodyPr lIns="28222" tIns="28222" rIns="28222" bIns="28222" rtlCol="0" anchor="ctr"/>
            <a:lstStyle/>
            <a:p>
              <a:pPr algn="ctr">
                <a:lnSpc>
                  <a:spcPts val="2800"/>
                </a:lnSpc>
                <a:spcBef>
                  <a:spcPct val="0"/>
                </a:spcBef>
              </a:pPr>
              <a:endParaRPr/>
            </a:p>
          </p:txBody>
        </p:sp>
      </p:grpSp>
      <p:grpSp>
        <p:nvGrpSpPr>
          <p:cNvPr id="22" name="Group 22"/>
          <p:cNvGrpSpPr/>
          <p:nvPr/>
        </p:nvGrpSpPr>
        <p:grpSpPr>
          <a:xfrm>
            <a:off x="10559466" y="9039868"/>
            <a:ext cx="5557109" cy="768732"/>
            <a:chOff x="0" y="0"/>
            <a:chExt cx="751545" cy="103964"/>
          </a:xfrm>
        </p:grpSpPr>
        <p:sp>
          <p:nvSpPr>
            <p:cNvPr id="23" name="Freeform 23"/>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24" name="TextBox 24"/>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grpSp>
        <p:nvGrpSpPr>
          <p:cNvPr id="25" name="Group 25"/>
          <p:cNvGrpSpPr/>
          <p:nvPr/>
        </p:nvGrpSpPr>
        <p:grpSpPr>
          <a:xfrm>
            <a:off x="1173316" y="15589647"/>
            <a:ext cx="16026778" cy="6684156"/>
            <a:chOff x="0" y="0"/>
            <a:chExt cx="2167467" cy="903967"/>
          </a:xfrm>
        </p:grpSpPr>
        <p:sp>
          <p:nvSpPr>
            <p:cNvPr id="26" name="Freeform 26"/>
            <p:cNvSpPr/>
            <p:nvPr/>
          </p:nvSpPr>
          <p:spPr>
            <a:xfrm>
              <a:off x="0" y="0"/>
              <a:ext cx="2167467" cy="903967"/>
            </a:xfrm>
            <a:custGeom>
              <a:avLst/>
              <a:gdLst/>
              <a:ahLst/>
              <a:cxnLst/>
              <a:rect l="l" t="t" r="r" b="b"/>
              <a:pathLst>
                <a:path w="2167467" h="903967">
                  <a:moveTo>
                    <a:pt x="0" y="0"/>
                  </a:moveTo>
                  <a:lnTo>
                    <a:pt x="2167467" y="0"/>
                  </a:lnTo>
                  <a:lnTo>
                    <a:pt x="2167467" y="903967"/>
                  </a:lnTo>
                  <a:lnTo>
                    <a:pt x="0" y="903967"/>
                  </a:lnTo>
                  <a:close/>
                </a:path>
              </a:pathLst>
            </a:custGeom>
            <a:solidFill>
              <a:srgbClr val="003552"/>
            </a:solidFill>
          </p:spPr>
          <p:txBody>
            <a:bodyPr/>
            <a:lstStyle/>
            <a:p>
              <a:endParaRPr lang="en-US"/>
            </a:p>
          </p:txBody>
        </p:sp>
        <p:sp>
          <p:nvSpPr>
            <p:cNvPr id="27" name="TextBox 27"/>
            <p:cNvSpPr txBox="1"/>
            <p:nvPr/>
          </p:nvSpPr>
          <p:spPr>
            <a:xfrm>
              <a:off x="0" y="-47625"/>
              <a:ext cx="2167467" cy="951592"/>
            </a:xfrm>
            <a:prstGeom prst="rect">
              <a:avLst/>
            </a:prstGeom>
          </p:spPr>
          <p:txBody>
            <a:bodyPr lIns="28222" tIns="28222" rIns="28222" bIns="28222" rtlCol="0" anchor="ctr"/>
            <a:lstStyle/>
            <a:p>
              <a:pPr algn="ctr">
                <a:lnSpc>
                  <a:spcPts val="2800"/>
                </a:lnSpc>
                <a:spcBef>
                  <a:spcPct val="0"/>
                </a:spcBef>
              </a:pPr>
              <a:endParaRPr/>
            </a:p>
          </p:txBody>
        </p:sp>
      </p:grpSp>
      <p:grpSp>
        <p:nvGrpSpPr>
          <p:cNvPr id="28" name="Group 28"/>
          <p:cNvGrpSpPr/>
          <p:nvPr/>
        </p:nvGrpSpPr>
        <p:grpSpPr>
          <a:xfrm>
            <a:off x="9186705" y="16696019"/>
            <a:ext cx="7539479" cy="3804057"/>
            <a:chOff x="0" y="0"/>
            <a:chExt cx="1019642" cy="514462"/>
          </a:xfrm>
        </p:grpSpPr>
        <p:sp>
          <p:nvSpPr>
            <p:cNvPr id="29" name="Freeform 29"/>
            <p:cNvSpPr/>
            <p:nvPr/>
          </p:nvSpPr>
          <p:spPr>
            <a:xfrm>
              <a:off x="0" y="0"/>
              <a:ext cx="1019642" cy="514462"/>
            </a:xfrm>
            <a:custGeom>
              <a:avLst/>
              <a:gdLst/>
              <a:ahLst/>
              <a:cxnLst/>
              <a:rect l="l" t="t" r="r" b="b"/>
              <a:pathLst>
                <a:path w="1019642" h="514462">
                  <a:moveTo>
                    <a:pt x="0" y="0"/>
                  </a:moveTo>
                  <a:lnTo>
                    <a:pt x="1019642" y="0"/>
                  </a:lnTo>
                  <a:lnTo>
                    <a:pt x="1019642" y="514462"/>
                  </a:lnTo>
                  <a:lnTo>
                    <a:pt x="0" y="514462"/>
                  </a:lnTo>
                  <a:close/>
                </a:path>
              </a:pathLst>
            </a:custGeom>
            <a:solidFill>
              <a:srgbClr val="FFFFFF"/>
            </a:solidFill>
          </p:spPr>
          <p:txBody>
            <a:bodyPr/>
            <a:lstStyle/>
            <a:p>
              <a:endParaRPr lang="en-US"/>
            </a:p>
          </p:txBody>
        </p:sp>
        <p:sp>
          <p:nvSpPr>
            <p:cNvPr id="30" name="TextBox 30"/>
            <p:cNvSpPr txBox="1"/>
            <p:nvPr/>
          </p:nvSpPr>
          <p:spPr>
            <a:xfrm>
              <a:off x="0" y="-28575"/>
              <a:ext cx="1019642" cy="543037"/>
            </a:xfrm>
            <a:prstGeom prst="rect">
              <a:avLst/>
            </a:prstGeom>
          </p:spPr>
          <p:txBody>
            <a:bodyPr lIns="28222" tIns="28222" rIns="28222" bIns="28222" rtlCol="0" anchor="ctr"/>
            <a:lstStyle/>
            <a:p>
              <a:pPr algn="ctr">
                <a:lnSpc>
                  <a:spcPts val="2255"/>
                </a:lnSpc>
                <a:spcBef>
                  <a:spcPct val="0"/>
                </a:spcBef>
              </a:pPr>
              <a:endParaRPr/>
            </a:p>
          </p:txBody>
        </p:sp>
      </p:grpSp>
      <p:grpSp>
        <p:nvGrpSpPr>
          <p:cNvPr id="31" name="Group 31"/>
          <p:cNvGrpSpPr/>
          <p:nvPr/>
        </p:nvGrpSpPr>
        <p:grpSpPr>
          <a:xfrm>
            <a:off x="1173316" y="3938163"/>
            <a:ext cx="16026778" cy="828057"/>
            <a:chOff x="0" y="0"/>
            <a:chExt cx="2167467" cy="111987"/>
          </a:xfrm>
        </p:grpSpPr>
        <p:sp>
          <p:nvSpPr>
            <p:cNvPr id="32" name="Freeform 32"/>
            <p:cNvSpPr/>
            <p:nvPr/>
          </p:nvSpPr>
          <p:spPr>
            <a:xfrm>
              <a:off x="0" y="0"/>
              <a:ext cx="2167467" cy="111987"/>
            </a:xfrm>
            <a:custGeom>
              <a:avLst/>
              <a:gdLst/>
              <a:ahLst/>
              <a:cxnLst/>
              <a:rect l="l" t="t" r="r" b="b"/>
              <a:pathLst>
                <a:path w="2167467" h="111987">
                  <a:moveTo>
                    <a:pt x="0" y="0"/>
                  </a:moveTo>
                  <a:lnTo>
                    <a:pt x="2167467" y="0"/>
                  </a:lnTo>
                  <a:lnTo>
                    <a:pt x="2167467" y="111987"/>
                  </a:lnTo>
                  <a:lnTo>
                    <a:pt x="0" y="111987"/>
                  </a:lnTo>
                  <a:close/>
                </a:path>
              </a:pathLst>
            </a:custGeom>
            <a:solidFill>
              <a:srgbClr val="003552"/>
            </a:solidFill>
          </p:spPr>
          <p:txBody>
            <a:bodyPr/>
            <a:lstStyle/>
            <a:p>
              <a:endParaRPr lang="en-US"/>
            </a:p>
          </p:txBody>
        </p:sp>
        <p:sp>
          <p:nvSpPr>
            <p:cNvPr id="33" name="TextBox 33"/>
            <p:cNvSpPr txBox="1"/>
            <p:nvPr/>
          </p:nvSpPr>
          <p:spPr>
            <a:xfrm>
              <a:off x="0" y="-47625"/>
              <a:ext cx="2167467" cy="159612"/>
            </a:xfrm>
            <a:prstGeom prst="rect">
              <a:avLst/>
            </a:prstGeom>
          </p:spPr>
          <p:txBody>
            <a:bodyPr lIns="28222" tIns="28222" rIns="28222" bIns="28222" rtlCol="0" anchor="ctr"/>
            <a:lstStyle/>
            <a:p>
              <a:pPr algn="ctr">
                <a:lnSpc>
                  <a:spcPts val="2800"/>
                </a:lnSpc>
                <a:spcBef>
                  <a:spcPct val="0"/>
                </a:spcBef>
              </a:pPr>
              <a:endParaRPr/>
            </a:p>
          </p:txBody>
        </p:sp>
      </p:grpSp>
      <p:grpSp>
        <p:nvGrpSpPr>
          <p:cNvPr id="34" name="Group 34"/>
          <p:cNvGrpSpPr/>
          <p:nvPr/>
        </p:nvGrpSpPr>
        <p:grpSpPr>
          <a:xfrm>
            <a:off x="1173316" y="23456011"/>
            <a:ext cx="7856606" cy="2899619"/>
            <a:chOff x="0" y="0"/>
            <a:chExt cx="1062530" cy="392145"/>
          </a:xfrm>
        </p:grpSpPr>
        <p:sp>
          <p:nvSpPr>
            <p:cNvPr id="35" name="Freeform 35"/>
            <p:cNvSpPr/>
            <p:nvPr/>
          </p:nvSpPr>
          <p:spPr>
            <a:xfrm>
              <a:off x="0" y="0"/>
              <a:ext cx="1062530" cy="392145"/>
            </a:xfrm>
            <a:custGeom>
              <a:avLst/>
              <a:gdLst/>
              <a:ahLst/>
              <a:cxnLst/>
              <a:rect l="l" t="t" r="r" b="b"/>
              <a:pathLst>
                <a:path w="1062530" h="392145">
                  <a:moveTo>
                    <a:pt x="0" y="0"/>
                  </a:moveTo>
                  <a:lnTo>
                    <a:pt x="1062530" y="0"/>
                  </a:lnTo>
                  <a:lnTo>
                    <a:pt x="1062530" y="392145"/>
                  </a:lnTo>
                  <a:lnTo>
                    <a:pt x="0" y="392145"/>
                  </a:lnTo>
                  <a:close/>
                </a:path>
              </a:pathLst>
            </a:custGeom>
            <a:solidFill>
              <a:srgbClr val="003552"/>
            </a:solidFill>
          </p:spPr>
          <p:txBody>
            <a:bodyPr/>
            <a:lstStyle/>
            <a:p>
              <a:endParaRPr lang="en-US"/>
            </a:p>
          </p:txBody>
        </p:sp>
        <p:sp>
          <p:nvSpPr>
            <p:cNvPr id="36" name="TextBox 36"/>
            <p:cNvSpPr txBox="1"/>
            <p:nvPr/>
          </p:nvSpPr>
          <p:spPr>
            <a:xfrm>
              <a:off x="0" y="-47625"/>
              <a:ext cx="1062530" cy="439770"/>
            </a:xfrm>
            <a:prstGeom prst="rect">
              <a:avLst/>
            </a:prstGeom>
          </p:spPr>
          <p:txBody>
            <a:bodyPr lIns="28222" tIns="28222" rIns="28222" bIns="28222" rtlCol="0" anchor="ctr"/>
            <a:lstStyle/>
            <a:p>
              <a:pPr algn="ctr">
                <a:lnSpc>
                  <a:spcPts val="2800"/>
                </a:lnSpc>
                <a:spcBef>
                  <a:spcPct val="0"/>
                </a:spcBef>
              </a:pPr>
              <a:endParaRPr/>
            </a:p>
          </p:txBody>
        </p:sp>
      </p:grpSp>
      <p:grpSp>
        <p:nvGrpSpPr>
          <p:cNvPr id="37" name="Group 37"/>
          <p:cNvGrpSpPr/>
          <p:nvPr/>
        </p:nvGrpSpPr>
        <p:grpSpPr>
          <a:xfrm>
            <a:off x="9343487" y="23456011"/>
            <a:ext cx="7856606" cy="2899619"/>
            <a:chOff x="0" y="0"/>
            <a:chExt cx="1062530" cy="392145"/>
          </a:xfrm>
        </p:grpSpPr>
        <p:sp>
          <p:nvSpPr>
            <p:cNvPr id="38" name="Freeform 38"/>
            <p:cNvSpPr/>
            <p:nvPr/>
          </p:nvSpPr>
          <p:spPr>
            <a:xfrm>
              <a:off x="0" y="0"/>
              <a:ext cx="1062530" cy="392145"/>
            </a:xfrm>
            <a:custGeom>
              <a:avLst/>
              <a:gdLst/>
              <a:ahLst/>
              <a:cxnLst/>
              <a:rect l="l" t="t" r="r" b="b"/>
              <a:pathLst>
                <a:path w="1062530" h="392145">
                  <a:moveTo>
                    <a:pt x="0" y="0"/>
                  </a:moveTo>
                  <a:lnTo>
                    <a:pt x="1062530" y="0"/>
                  </a:lnTo>
                  <a:lnTo>
                    <a:pt x="1062530" y="392145"/>
                  </a:lnTo>
                  <a:lnTo>
                    <a:pt x="0" y="392145"/>
                  </a:lnTo>
                  <a:close/>
                </a:path>
              </a:pathLst>
            </a:custGeom>
            <a:solidFill>
              <a:srgbClr val="003552"/>
            </a:solidFill>
          </p:spPr>
          <p:txBody>
            <a:bodyPr/>
            <a:lstStyle/>
            <a:p>
              <a:endParaRPr lang="en-US"/>
            </a:p>
          </p:txBody>
        </p:sp>
        <p:sp>
          <p:nvSpPr>
            <p:cNvPr id="39" name="TextBox 39"/>
            <p:cNvSpPr txBox="1"/>
            <p:nvPr/>
          </p:nvSpPr>
          <p:spPr>
            <a:xfrm>
              <a:off x="0" y="-47625"/>
              <a:ext cx="1062530" cy="439770"/>
            </a:xfrm>
            <a:prstGeom prst="rect">
              <a:avLst/>
            </a:prstGeom>
          </p:spPr>
          <p:txBody>
            <a:bodyPr lIns="28222" tIns="28222" rIns="28222" bIns="28222" rtlCol="0" anchor="ctr"/>
            <a:lstStyle/>
            <a:p>
              <a:pPr algn="ctr">
                <a:lnSpc>
                  <a:spcPts val="2800"/>
                </a:lnSpc>
                <a:spcBef>
                  <a:spcPct val="0"/>
                </a:spcBef>
              </a:pPr>
              <a:endParaRPr/>
            </a:p>
          </p:txBody>
        </p:sp>
      </p:grpSp>
      <p:grpSp>
        <p:nvGrpSpPr>
          <p:cNvPr id="40" name="Group 40"/>
          <p:cNvGrpSpPr/>
          <p:nvPr/>
        </p:nvGrpSpPr>
        <p:grpSpPr>
          <a:xfrm>
            <a:off x="9343487" y="5721149"/>
            <a:ext cx="7856606" cy="2899619"/>
            <a:chOff x="0" y="0"/>
            <a:chExt cx="1062530" cy="392145"/>
          </a:xfrm>
        </p:grpSpPr>
        <p:sp>
          <p:nvSpPr>
            <p:cNvPr id="41" name="Freeform 41"/>
            <p:cNvSpPr/>
            <p:nvPr/>
          </p:nvSpPr>
          <p:spPr>
            <a:xfrm>
              <a:off x="0" y="0"/>
              <a:ext cx="1062530" cy="392145"/>
            </a:xfrm>
            <a:custGeom>
              <a:avLst/>
              <a:gdLst/>
              <a:ahLst/>
              <a:cxnLst/>
              <a:rect l="l" t="t" r="r" b="b"/>
              <a:pathLst>
                <a:path w="1062530" h="392145">
                  <a:moveTo>
                    <a:pt x="0" y="0"/>
                  </a:moveTo>
                  <a:lnTo>
                    <a:pt x="1062530" y="0"/>
                  </a:lnTo>
                  <a:lnTo>
                    <a:pt x="1062530" y="392145"/>
                  </a:lnTo>
                  <a:lnTo>
                    <a:pt x="0" y="392145"/>
                  </a:lnTo>
                  <a:close/>
                </a:path>
              </a:pathLst>
            </a:custGeom>
            <a:solidFill>
              <a:srgbClr val="003552"/>
            </a:solidFill>
          </p:spPr>
          <p:txBody>
            <a:bodyPr/>
            <a:lstStyle/>
            <a:p>
              <a:endParaRPr lang="en-US"/>
            </a:p>
          </p:txBody>
        </p:sp>
        <p:sp>
          <p:nvSpPr>
            <p:cNvPr id="42" name="TextBox 42"/>
            <p:cNvSpPr txBox="1"/>
            <p:nvPr/>
          </p:nvSpPr>
          <p:spPr>
            <a:xfrm>
              <a:off x="0" y="-47625"/>
              <a:ext cx="1062530" cy="439770"/>
            </a:xfrm>
            <a:prstGeom prst="rect">
              <a:avLst/>
            </a:prstGeom>
          </p:spPr>
          <p:txBody>
            <a:bodyPr lIns="28222" tIns="28222" rIns="28222" bIns="28222" rtlCol="0" anchor="ctr"/>
            <a:lstStyle/>
            <a:p>
              <a:pPr algn="ctr">
                <a:lnSpc>
                  <a:spcPts val="2800"/>
                </a:lnSpc>
                <a:spcBef>
                  <a:spcPct val="0"/>
                </a:spcBef>
              </a:pPr>
              <a:endParaRPr/>
            </a:p>
          </p:txBody>
        </p:sp>
      </p:grpSp>
      <p:grpSp>
        <p:nvGrpSpPr>
          <p:cNvPr id="43" name="Group 43"/>
          <p:cNvGrpSpPr/>
          <p:nvPr/>
        </p:nvGrpSpPr>
        <p:grpSpPr>
          <a:xfrm>
            <a:off x="10559466" y="5336783"/>
            <a:ext cx="5557109" cy="768732"/>
            <a:chOff x="0" y="0"/>
            <a:chExt cx="751545" cy="103964"/>
          </a:xfrm>
        </p:grpSpPr>
        <p:sp>
          <p:nvSpPr>
            <p:cNvPr id="44" name="Freeform 44"/>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45" name="TextBox 45"/>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pic>
        <p:nvPicPr>
          <p:cNvPr id="46" name="Picture 46"/>
          <p:cNvPicPr>
            <a:picLocks noChangeAspect="1"/>
          </p:cNvPicPr>
          <p:nvPr/>
        </p:nvPicPr>
        <p:blipFill>
          <a:blip r:embed="rId3"/>
          <a:stretch>
            <a:fillRect/>
          </a:stretch>
        </p:blipFill>
        <p:spPr>
          <a:xfrm>
            <a:off x="8780747" y="16352567"/>
            <a:ext cx="8329248" cy="4389998"/>
          </a:xfrm>
          <a:prstGeom prst="rect">
            <a:avLst/>
          </a:prstGeom>
        </p:spPr>
      </p:pic>
      <p:sp>
        <p:nvSpPr>
          <p:cNvPr id="47" name="Freeform 47"/>
          <p:cNvSpPr/>
          <p:nvPr/>
        </p:nvSpPr>
        <p:spPr>
          <a:xfrm>
            <a:off x="15041917" y="1717718"/>
            <a:ext cx="1684267" cy="1943925"/>
          </a:xfrm>
          <a:custGeom>
            <a:avLst/>
            <a:gdLst/>
            <a:ahLst/>
            <a:cxnLst/>
            <a:rect l="l" t="t" r="r" b="b"/>
            <a:pathLst>
              <a:path w="1684267" h="1943925">
                <a:moveTo>
                  <a:pt x="0" y="0"/>
                </a:moveTo>
                <a:lnTo>
                  <a:pt x="1684267" y="0"/>
                </a:lnTo>
                <a:lnTo>
                  <a:pt x="1684267" y="1943925"/>
                </a:lnTo>
                <a:lnTo>
                  <a:pt x="0" y="1943925"/>
                </a:lnTo>
                <a:lnTo>
                  <a:pt x="0" y="0"/>
                </a:lnTo>
                <a:close/>
              </a:path>
            </a:pathLst>
          </a:custGeom>
          <a:blipFill>
            <a:blip r:embed="rId4"/>
            <a:stretch>
              <a:fillRect/>
            </a:stretch>
          </a:blipFill>
        </p:spPr>
        <p:txBody>
          <a:bodyPr/>
          <a:lstStyle/>
          <a:p>
            <a:endParaRPr lang="en-US"/>
          </a:p>
        </p:txBody>
      </p:sp>
      <p:sp>
        <p:nvSpPr>
          <p:cNvPr id="48" name="TextBox 48"/>
          <p:cNvSpPr txBox="1"/>
          <p:nvPr/>
        </p:nvSpPr>
        <p:spPr>
          <a:xfrm>
            <a:off x="1587015" y="6697281"/>
            <a:ext cx="6908786" cy="1602350"/>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Introduce the subject of your research and the ideas you plan on investigating or exploring further.</a:t>
            </a:r>
          </a:p>
        </p:txBody>
      </p:sp>
      <p:sp>
        <p:nvSpPr>
          <p:cNvPr id="49" name="TextBox 49"/>
          <p:cNvSpPr txBox="1"/>
          <p:nvPr/>
        </p:nvSpPr>
        <p:spPr>
          <a:xfrm>
            <a:off x="2835836" y="8951427"/>
            <a:ext cx="444587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Image Title</a:t>
            </a:r>
          </a:p>
        </p:txBody>
      </p:sp>
      <p:sp>
        <p:nvSpPr>
          <p:cNvPr id="50" name="TextBox 50"/>
          <p:cNvSpPr txBox="1"/>
          <p:nvPr/>
        </p:nvSpPr>
        <p:spPr>
          <a:xfrm>
            <a:off x="11021434" y="8951427"/>
            <a:ext cx="444587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Methodology</a:t>
            </a:r>
          </a:p>
        </p:txBody>
      </p:sp>
      <p:grpSp>
        <p:nvGrpSpPr>
          <p:cNvPr id="51" name="Group 51"/>
          <p:cNvGrpSpPr/>
          <p:nvPr/>
        </p:nvGrpSpPr>
        <p:grpSpPr>
          <a:xfrm>
            <a:off x="5704537" y="15215504"/>
            <a:ext cx="6878925" cy="828000"/>
            <a:chOff x="0" y="0"/>
            <a:chExt cx="930308" cy="111979"/>
          </a:xfrm>
        </p:grpSpPr>
        <p:sp>
          <p:nvSpPr>
            <p:cNvPr id="52" name="Freeform 52"/>
            <p:cNvSpPr/>
            <p:nvPr/>
          </p:nvSpPr>
          <p:spPr>
            <a:xfrm>
              <a:off x="0" y="0"/>
              <a:ext cx="930308" cy="111979"/>
            </a:xfrm>
            <a:custGeom>
              <a:avLst/>
              <a:gdLst/>
              <a:ahLst/>
              <a:cxnLst/>
              <a:rect l="l" t="t" r="r" b="b"/>
              <a:pathLst>
                <a:path w="930308" h="111979">
                  <a:moveTo>
                    <a:pt x="0" y="0"/>
                  </a:moveTo>
                  <a:lnTo>
                    <a:pt x="930308" y="0"/>
                  </a:lnTo>
                  <a:lnTo>
                    <a:pt x="930308" y="111979"/>
                  </a:lnTo>
                  <a:lnTo>
                    <a:pt x="0" y="111979"/>
                  </a:lnTo>
                  <a:close/>
                </a:path>
              </a:pathLst>
            </a:custGeom>
            <a:solidFill>
              <a:srgbClr val="4D4F53"/>
            </a:solidFill>
          </p:spPr>
          <p:txBody>
            <a:bodyPr/>
            <a:lstStyle/>
            <a:p>
              <a:endParaRPr lang="en-US"/>
            </a:p>
          </p:txBody>
        </p:sp>
        <p:sp>
          <p:nvSpPr>
            <p:cNvPr id="53" name="TextBox 53"/>
            <p:cNvSpPr txBox="1"/>
            <p:nvPr/>
          </p:nvSpPr>
          <p:spPr>
            <a:xfrm>
              <a:off x="0" y="-47625"/>
              <a:ext cx="930308" cy="159604"/>
            </a:xfrm>
            <a:prstGeom prst="rect">
              <a:avLst/>
            </a:prstGeom>
          </p:spPr>
          <p:txBody>
            <a:bodyPr lIns="28222" tIns="28222" rIns="28222" bIns="28222" rtlCol="0" anchor="ctr"/>
            <a:lstStyle/>
            <a:p>
              <a:pPr algn="ctr">
                <a:lnSpc>
                  <a:spcPts val="2800"/>
                </a:lnSpc>
                <a:spcBef>
                  <a:spcPct val="0"/>
                </a:spcBef>
              </a:pPr>
              <a:endParaRPr/>
            </a:p>
          </p:txBody>
        </p:sp>
      </p:grpSp>
      <p:sp>
        <p:nvSpPr>
          <p:cNvPr id="54" name="TextBox 54"/>
          <p:cNvSpPr txBox="1"/>
          <p:nvPr/>
        </p:nvSpPr>
        <p:spPr>
          <a:xfrm>
            <a:off x="6506358" y="15176806"/>
            <a:ext cx="546285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Results &amp; Discussion</a:t>
            </a:r>
          </a:p>
        </p:txBody>
      </p:sp>
      <p:sp>
        <p:nvSpPr>
          <p:cNvPr id="55" name="TextBox 55"/>
          <p:cNvSpPr txBox="1"/>
          <p:nvPr/>
        </p:nvSpPr>
        <p:spPr>
          <a:xfrm>
            <a:off x="1554225" y="16562669"/>
            <a:ext cx="6908786" cy="3659735"/>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Your results should outline the key findings from your study. You could use data in this section to solidify your findings and provide evidence. If you double-tap on the chart, you will be able to change the chart type and input your own data. </a:t>
            </a:r>
          </a:p>
        </p:txBody>
      </p:sp>
      <p:sp>
        <p:nvSpPr>
          <p:cNvPr id="56" name="TextBox 56"/>
          <p:cNvSpPr txBox="1"/>
          <p:nvPr/>
        </p:nvSpPr>
        <p:spPr>
          <a:xfrm>
            <a:off x="1512393" y="1314450"/>
            <a:ext cx="12833343" cy="2448380"/>
          </a:xfrm>
          <a:prstGeom prst="rect">
            <a:avLst/>
          </a:prstGeom>
        </p:spPr>
        <p:txBody>
          <a:bodyPr lIns="0" tIns="0" rIns="0" bIns="0" rtlCol="0" anchor="t">
            <a:spAutoFit/>
          </a:bodyPr>
          <a:lstStyle/>
          <a:p>
            <a:pPr algn="l">
              <a:lnSpc>
                <a:spcPts val="17300"/>
              </a:lnSpc>
            </a:pPr>
            <a:r>
              <a:rPr lang="en-US" sz="12357" b="1">
                <a:solidFill>
                  <a:srgbClr val="FFFFFF"/>
                </a:solidFill>
                <a:latin typeface="DIN Pro Bold"/>
                <a:ea typeface="DIN Pro Bold"/>
                <a:cs typeface="DIN Pro Bold"/>
                <a:sym typeface="DIN Pro Bold"/>
              </a:rPr>
              <a:t>Research Poster</a:t>
            </a:r>
          </a:p>
        </p:txBody>
      </p:sp>
      <p:sp>
        <p:nvSpPr>
          <p:cNvPr id="57" name="TextBox 57"/>
          <p:cNvSpPr txBox="1"/>
          <p:nvPr/>
        </p:nvSpPr>
        <p:spPr>
          <a:xfrm>
            <a:off x="1512393" y="3949911"/>
            <a:ext cx="15348623" cy="573657"/>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Write the names of the authors and any affiliations.</a:t>
            </a:r>
          </a:p>
        </p:txBody>
      </p:sp>
      <p:grpSp>
        <p:nvGrpSpPr>
          <p:cNvPr id="58" name="Group 58"/>
          <p:cNvGrpSpPr/>
          <p:nvPr/>
        </p:nvGrpSpPr>
        <p:grpSpPr>
          <a:xfrm>
            <a:off x="2371956" y="23035803"/>
            <a:ext cx="5557109" cy="768732"/>
            <a:chOff x="0" y="0"/>
            <a:chExt cx="751545" cy="103964"/>
          </a:xfrm>
        </p:grpSpPr>
        <p:sp>
          <p:nvSpPr>
            <p:cNvPr id="59" name="Freeform 59"/>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60" name="TextBox 60"/>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sp>
        <p:nvSpPr>
          <p:cNvPr id="61" name="TextBox 61"/>
          <p:cNvSpPr txBox="1"/>
          <p:nvPr/>
        </p:nvSpPr>
        <p:spPr>
          <a:xfrm>
            <a:off x="2785681" y="22909262"/>
            <a:ext cx="444587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Conclusion</a:t>
            </a:r>
          </a:p>
        </p:txBody>
      </p:sp>
      <p:grpSp>
        <p:nvGrpSpPr>
          <p:cNvPr id="62" name="Group 62"/>
          <p:cNvGrpSpPr/>
          <p:nvPr/>
        </p:nvGrpSpPr>
        <p:grpSpPr>
          <a:xfrm>
            <a:off x="10465816" y="23035803"/>
            <a:ext cx="5557109" cy="768732"/>
            <a:chOff x="0" y="0"/>
            <a:chExt cx="751545" cy="103964"/>
          </a:xfrm>
        </p:grpSpPr>
        <p:sp>
          <p:nvSpPr>
            <p:cNvPr id="63" name="Freeform 63"/>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64" name="TextBox 64"/>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sp>
        <p:nvSpPr>
          <p:cNvPr id="65" name="TextBox 65"/>
          <p:cNvSpPr txBox="1"/>
          <p:nvPr/>
        </p:nvSpPr>
        <p:spPr>
          <a:xfrm>
            <a:off x="11021434" y="22909262"/>
            <a:ext cx="4445874" cy="734496"/>
          </a:xfrm>
          <a:prstGeom prst="rect">
            <a:avLst/>
          </a:prstGeom>
        </p:spPr>
        <p:txBody>
          <a:bodyPr lIns="0" tIns="0" rIns="0" bIns="0" rtlCol="0" anchor="t">
            <a:spAutoFit/>
          </a:bodyPr>
          <a:lstStyle/>
          <a:p>
            <a:pPr algn="ctr">
              <a:lnSpc>
                <a:spcPts val="6306"/>
              </a:lnSpc>
            </a:pPr>
            <a:r>
              <a:rPr lang="en-US" sz="4504" dirty="0">
                <a:solidFill>
                  <a:srgbClr val="FFFFFF"/>
                </a:solidFill>
                <a:latin typeface="DIN Pro"/>
                <a:ea typeface="DIN Pro"/>
                <a:cs typeface="DIN Pro"/>
                <a:sym typeface="DIN Pro"/>
              </a:rPr>
              <a:t>References </a:t>
            </a:r>
          </a:p>
        </p:txBody>
      </p:sp>
      <p:sp>
        <p:nvSpPr>
          <p:cNvPr id="66" name="TextBox 66"/>
          <p:cNvSpPr txBox="1"/>
          <p:nvPr/>
        </p:nvSpPr>
        <p:spPr>
          <a:xfrm>
            <a:off x="1619806" y="24429033"/>
            <a:ext cx="6908786" cy="1602350"/>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Your conclusion should summarize the study and state if the objectives have been achieved. </a:t>
            </a:r>
          </a:p>
        </p:txBody>
      </p:sp>
      <p:sp>
        <p:nvSpPr>
          <p:cNvPr id="67" name="TextBox 67"/>
          <p:cNvSpPr txBox="1"/>
          <p:nvPr/>
        </p:nvSpPr>
        <p:spPr>
          <a:xfrm>
            <a:off x="2810759" y="5171271"/>
            <a:ext cx="444587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Introduction</a:t>
            </a:r>
          </a:p>
        </p:txBody>
      </p:sp>
      <p:sp>
        <p:nvSpPr>
          <p:cNvPr id="68" name="TextBox 68"/>
          <p:cNvSpPr txBox="1"/>
          <p:nvPr/>
        </p:nvSpPr>
        <p:spPr>
          <a:xfrm>
            <a:off x="11021434" y="5171271"/>
            <a:ext cx="444587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Objective</a:t>
            </a:r>
          </a:p>
        </p:txBody>
      </p:sp>
      <p:sp>
        <p:nvSpPr>
          <p:cNvPr id="69" name="TextBox 69"/>
          <p:cNvSpPr txBox="1"/>
          <p:nvPr/>
        </p:nvSpPr>
        <p:spPr>
          <a:xfrm>
            <a:off x="9817398" y="6697281"/>
            <a:ext cx="6908786" cy="1602350"/>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Describe the objectives of your study and what you aim to achieve upon completion of your research.</a:t>
            </a:r>
          </a:p>
        </p:txBody>
      </p:sp>
      <p:sp>
        <p:nvSpPr>
          <p:cNvPr id="70" name="TextBox 70"/>
          <p:cNvSpPr txBox="1"/>
          <p:nvPr/>
        </p:nvSpPr>
        <p:spPr>
          <a:xfrm>
            <a:off x="9817398" y="24429033"/>
            <a:ext cx="6908786" cy="1602350"/>
          </a:xfrm>
          <a:prstGeom prst="rect">
            <a:avLst/>
          </a:prstGeom>
        </p:spPr>
        <p:txBody>
          <a:bodyPr lIns="0" tIns="0" rIns="0" bIns="0" rtlCol="0" anchor="t">
            <a:spAutoFit/>
          </a:bodyPr>
          <a:lstStyle/>
          <a:p>
            <a:pPr marL="629331" lvl="1" indent="-314666" algn="l">
              <a:lnSpc>
                <a:spcPts val="4080"/>
              </a:lnSpc>
              <a:buAutoNum type="arabicPeriod"/>
            </a:pPr>
            <a:r>
              <a:rPr lang="en-US" sz="2914">
                <a:solidFill>
                  <a:srgbClr val="FFFFFF"/>
                </a:solidFill>
                <a:latin typeface="DIN Pro"/>
                <a:ea typeface="DIN Pro"/>
                <a:cs typeface="DIN Pro"/>
                <a:sym typeface="DIN Pro"/>
              </a:rPr>
              <a:t>List your key sources.</a:t>
            </a:r>
          </a:p>
          <a:p>
            <a:pPr marL="629331" lvl="1" indent="-314666" algn="l">
              <a:lnSpc>
                <a:spcPts val="4080"/>
              </a:lnSpc>
              <a:buAutoNum type="arabicPeriod"/>
            </a:pPr>
            <a:r>
              <a:rPr lang="en-US" sz="2914">
                <a:solidFill>
                  <a:srgbClr val="FFFFFF"/>
                </a:solidFill>
                <a:latin typeface="DIN Pro"/>
                <a:ea typeface="DIN Pro"/>
                <a:cs typeface="DIN Pro"/>
                <a:sym typeface="DIN Pro"/>
              </a:rPr>
              <a:t>You could number your sources so they are more organized.</a:t>
            </a:r>
          </a:p>
        </p:txBody>
      </p:sp>
      <p:sp>
        <p:nvSpPr>
          <p:cNvPr id="71" name="TextBox 71"/>
          <p:cNvSpPr txBox="1"/>
          <p:nvPr/>
        </p:nvSpPr>
        <p:spPr>
          <a:xfrm>
            <a:off x="9817398" y="10474327"/>
            <a:ext cx="6908786" cy="3145411"/>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Let the reader know how you carried out your study and describe the key stages of your investigation. The level of detail you add to this section, will depend on the subject and objectives. Make sure your methodology is clear and concise.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552"/>
        </a:solidFill>
        <a:effectLst/>
      </p:bgPr>
    </p:bg>
    <p:spTree>
      <p:nvGrpSpPr>
        <p:cNvPr id="1" name=""/>
        <p:cNvGrpSpPr/>
        <p:nvPr/>
      </p:nvGrpSpPr>
      <p:grpSpPr>
        <a:xfrm>
          <a:off x="0" y="0"/>
          <a:ext cx="0" cy="0"/>
          <a:chOff x="0" y="0"/>
          <a:chExt cx="0" cy="0"/>
        </a:xfrm>
      </p:grpSpPr>
      <p:grpSp>
        <p:nvGrpSpPr>
          <p:cNvPr id="2" name="Group 2"/>
          <p:cNvGrpSpPr/>
          <p:nvPr/>
        </p:nvGrpSpPr>
        <p:grpSpPr>
          <a:xfrm>
            <a:off x="-332675" y="743207"/>
            <a:ext cx="18953351" cy="25945586"/>
            <a:chOff x="0" y="0"/>
            <a:chExt cx="2674194" cy="3660753"/>
          </a:xfrm>
        </p:grpSpPr>
        <p:sp>
          <p:nvSpPr>
            <p:cNvPr id="3" name="Freeform 3"/>
            <p:cNvSpPr/>
            <p:nvPr/>
          </p:nvSpPr>
          <p:spPr>
            <a:xfrm>
              <a:off x="0" y="0"/>
              <a:ext cx="2674194" cy="3660753"/>
            </a:xfrm>
            <a:custGeom>
              <a:avLst/>
              <a:gdLst/>
              <a:ahLst/>
              <a:cxnLst/>
              <a:rect l="l" t="t" r="r" b="b"/>
              <a:pathLst>
                <a:path w="2674194" h="3660753">
                  <a:moveTo>
                    <a:pt x="0" y="0"/>
                  </a:moveTo>
                  <a:lnTo>
                    <a:pt x="2674194" y="0"/>
                  </a:lnTo>
                  <a:lnTo>
                    <a:pt x="2674194" y="3660753"/>
                  </a:lnTo>
                  <a:lnTo>
                    <a:pt x="0" y="3660753"/>
                  </a:lnTo>
                  <a:close/>
                </a:path>
              </a:pathLst>
            </a:custGeom>
            <a:solidFill>
              <a:srgbClr val="FFFFFF"/>
            </a:solidFill>
          </p:spPr>
          <p:txBody>
            <a:bodyPr/>
            <a:lstStyle/>
            <a:p>
              <a:endParaRPr lang="en-US"/>
            </a:p>
          </p:txBody>
        </p:sp>
        <p:sp>
          <p:nvSpPr>
            <p:cNvPr id="4" name="TextBox 4"/>
            <p:cNvSpPr txBox="1"/>
            <p:nvPr/>
          </p:nvSpPr>
          <p:spPr>
            <a:xfrm>
              <a:off x="0" y="-38100"/>
              <a:ext cx="2674194" cy="3698853"/>
            </a:xfrm>
            <a:prstGeom prst="rect">
              <a:avLst/>
            </a:prstGeom>
          </p:spPr>
          <p:txBody>
            <a:bodyPr lIns="31750" tIns="31750" rIns="31750" bIns="31750" rtlCol="0" anchor="ctr"/>
            <a:lstStyle/>
            <a:p>
              <a:pPr algn="ctr">
                <a:lnSpc>
                  <a:spcPts val="3149"/>
                </a:lnSpc>
                <a:spcBef>
                  <a:spcPct val="0"/>
                </a:spcBef>
              </a:pPr>
              <a:endParaRPr/>
            </a:p>
          </p:txBody>
        </p:sp>
      </p:grpSp>
      <p:grpSp>
        <p:nvGrpSpPr>
          <p:cNvPr id="5" name="Group 5"/>
          <p:cNvGrpSpPr/>
          <p:nvPr/>
        </p:nvGrpSpPr>
        <p:grpSpPr>
          <a:xfrm>
            <a:off x="1173316" y="5721149"/>
            <a:ext cx="7856606" cy="2899619"/>
            <a:chOff x="0" y="0"/>
            <a:chExt cx="1062530" cy="392145"/>
          </a:xfrm>
        </p:grpSpPr>
        <p:sp>
          <p:nvSpPr>
            <p:cNvPr id="6" name="Freeform 6"/>
            <p:cNvSpPr/>
            <p:nvPr/>
          </p:nvSpPr>
          <p:spPr>
            <a:xfrm>
              <a:off x="0" y="0"/>
              <a:ext cx="1062530" cy="392145"/>
            </a:xfrm>
            <a:custGeom>
              <a:avLst/>
              <a:gdLst/>
              <a:ahLst/>
              <a:cxnLst/>
              <a:rect l="l" t="t" r="r" b="b"/>
              <a:pathLst>
                <a:path w="1062530" h="392145">
                  <a:moveTo>
                    <a:pt x="0" y="0"/>
                  </a:moveTo>
                  <a:lnTo>
                    <a:pt x="1062530" y="0"/>
                  </a:lnTo>
                  <a:lnTo>
                    <a:pt x="1062530" y="392145"/>
                  </a:lnTo>
                  <a:lnTo>
                    <a:pt x="0" y="392145"/>
                  </a:lnTo>
                  <a:close/>
                </a:path>
              </a:pathLst>
            </a:custGeom>
            <a:solidFill>
              <a:srgbClr val="003552"/>
            </a:solidFill>
          </p:spPr>
          <p:txBody>
            <a:bodyPr/>
            <a:lstStyle/>
            <a:p>
              <a:endParaRPr lang="en-US"/>
            </a:p>
          </p:txBody>
        </p:sp>
        <p:sp>
          <p:nvSpPr>
            <p:cNvPr id="7" name="TextBox 7"/>
            <p:cNvSpPr txBox="1"/>
            <p:nvPr/>
          </p:nvSpPr>
          <p:spPr>
            <a:xfrm>
              <a:off x="0" y="-47625"/>
              <a:ext cx="1062530" cy="439770"/>
            </a:xfrm>
            <a:prstGeom prst="rect">
              <a:avLst/>
            </a:prstGeom>
          </p:spPr>
          <p:txBody>
            <a:bodyPr lIns="28222" tIns="28222" rIns="28222" bIns="28222" rtlCol="0" anchor="ctr"/>
            <a:lstStyle/>
            <a:p>
              <a:pPr algn="ctr">
                <a:lnSpc>
                  <a:spcPts val="2800"/>
                </a:lnSpc>
                <a:spcBef>
                  <a:spcPct val="0"/>
                </a:spcBef>
              </a:pPr>
              <a:endParaRPr/>
            </a:p>
          </p:txBody>
        </p:sp>
      </p:grpSp>
      <p:grpSp>
        <p:nvGrpSpPr>
          <p:cNvPr id="8" name="Group 8"/>
          <p:cNvGrpSpPr/>
          <p:nvPr/>
        </p:nvGrpSpPr>
        <p:grpSpPr>
          <a:xfrm>
            <a:off x="2280218" y="5336783"/>
            <a:ext cx="5557109" cy="768732"/>
            <a:chOff x="0" y="0"/>
            <a:chExt cx="751545" cy="103964"/>
          </a:xfrm>
        </p:grpSpPr>
        <p:sp>
          <p:nvSpPr>
            <p:cNvPr id="9" name="Freeform 9"/>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10" name="TextBox 10"/>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grpSp>
        <p:nvGrpSpPr>
          <p:cNvPr id="11" name="Group 11"/>
          <p:cNvGrpSpPr/>
          <p:nvPr/>
        </p:nvGrpSpPr>
        <p:grpSpPr>
          <a:xfrm>
            <a:off x="1173316" y="1488000"/>
            <a:ext cx="16026778" cy="2450163"/>
            <a:chOff x="0" y="0"/>
            <a:chExt cx="2167467" cy="331361"/>
          </a:xfrm>
        </p:grpSpPr>
        <p:sp>
          <p:nvSpPr>
            <p:cNvPr id="12" name="Freeform 12"/>
            <p:cNvSpPr/>
            <p:nvPr/>
          </p:nvSpPr>
          <p:spPr>
            <a:xfrm>
              <a:off x="0" y="0"/>
              <a:ext cx="2167467" cy="331361"/>
            </a:xfrm>
            <a:custGeom>
              <a:avLst/>
              <a:gdLst/>
              <a:ahLst/>
              <a:cxnLst/>
              <a:rect l="l" t="t" r="r" b="b"/>
              <a:pathLst>
                <a:path w="2167467" h="331361">
                  <a:moveTo>
                    <a:pt x="0" y="0"/>
                  </a:moveTo>
                  <a:lnTo>
                    <a:pt x="2167467" y="0"/>
                  </a:lnTo>
                  <a:lnTo>
                    <a:pt x="2167467" y="331361"/>
                  </a:lnTo>
                  <a:lnTo>
                    <a:pt x="0" y="331361"/>
                  </a:lnTo>
                  <a:close/>
                </a:path>
              </a:pathLst>
            </a:custGeom>
            <a:solidFill>
              <a:srgbClr val="4D4F53"/>
            </a:solidFill>
          </p:spPr>
          <p:txBody>
            <a:bodyPr/>
            <a:lstStyle/>
            <a:p>
              <a:endParaRPr lang="en-US"/>
            </a:p>
          </p:txBody>
        </p:sp>
        <p:sp>
          <p:nvSpPr>
            <p:cNvPr id="13" name="TextBox 13"/>
            <p:cNvSpPr txBox="1"/>
            <p:nvPr/>
          </p:nvSpPr>
          <p:spPr>
            <a:xfrm>
              <a:off x="0" y="-28575"/>
              <a:ext cx="2167467" cy="359936"/>
            </a:xfrm>
            <a:prstGeom prst="rect">
              <a:avLst/>
            </a:prstGeom>
          </p:spPr>
          <p:txBody>
            <a:bodyPr lIns="28222" tIns="28222" rIns="28222" bIns="28222" rtlCol="0" anchor="ctr"/>
            <a:lstStyle/>
            <a:p>
              <a:pPr algn="ctr">
                <a:lnSpc>
                  <a:spcPts val="2255"/>
                </a:lnSpc>
                <a:spcBef>
                  <a:spcPct val="0"/>
                </a:spcBef>
              </a:pPr>
              <a:endParaRPr/>
            </a:p>
          </p:txBody>
        </p:sp>
      </p:grpSp>
      <p:sp>
        <p:nvSpPr>
          <p:cNvPr id="14" name="TextBox 14"/>
          <p:cNvSpPr txBox="1"/>
          <p:nvPr/>
        </p:nvSpPr>
        <p:spPr>
          <a:xfrm>
            <a:off x="11115084" y="5285571"/>
            <a:ext cx="4445874" cy="775905"/>
          </a:xfrm>
          <a:prstGeom prst="rect">
            <a:avLst/>
          </a:prstGeom>
        </p:spPr>
        <p:txBody>
          <a:bodyPr lIns="0" tIns="0" rIns="0" bIns="0" rtlCol="0" anchor="t">
            <a:spAutoFit/>
          </a:bodyPr>
          <a:lstStyle/>
          <a:p>
            <a:pPr algn="ctr">
              <a:lnSpc>
                <a:spcPts val="6306"/>
              </a:lnSpc>
            </a:pPr>
            <a:r>
              <a:rPr lang="en-US" sz="4504">
                <a:solidFill>
                  <a:srgbClr val="FFFFFF"/>
                </a:solidFill>
                <a:latin typeface="Genty Sans"/>
                <a:ea typeface="Genty Sans"/>
                <a:cs typeface="Genty Sans"/>
                <a:sym typeface="Genty Sans"/>
              </a:rPr>
              <a:t>Objective</a:t>
            </a:r>
          </a:p>
        </p:txBody>
      </p:sp>
      <p:sp>
        <p:nvSpPr>
          <p:cNvPr id="15" name="Freeform 15"/>
          <p:cNvSpPr/>
          <p:nvPr/>
        </p:nvSpPr>
        <p:spPr>
          <a:xfrm>
            <a:off x="1173316" y="9501304"/>
            <a:ext cx="7856606" cy="5171275"/>
          </a:xfrm>
          <a:custGeom>
            <a:avLst/>
            <a:gdLst/>
            <a:ahLst/>
            <a:cxnLst/>
            <a:rect l="l" t="t" r="r" b="b"/>
            <a:pathLst>
              <a:path w="7856606" h="5171275">
                <a:moveTo>
                  <a:pt x="0" y="0"/>
                </a:moveTo>
                <a:lnTo>
                  <a:pt x="7856606" y="0"/>
                </a:lnTo>
                <a:lnTo>
                  <a:pt x="7856606" y="5171275"/>
                </a:lnTo>
                <a:lnTo>
                  <a:pt x="0" y="5171275"/>
                </a:lnTo>
                <a:lnTo>
                  <a:pt x="0" y="0"/>
                </a:lnTo>
                <a:close/>
              </a:path>
            </a:pathLst>
          </a:custGeom>
          <a:blipFill>
            <a:blip r:embed="rId2"/>
            <a:stretch>
              <a:fillRect t="-1200" b="-211"/>
            </a:stretch>
          </a:blipFill>
        </p:spPr>
        <p:txBody>
          <a:bodyPr/>
          <a:lstStyle/>
          <a:p>
            <a:endParaRPr lang="en-US"/>
          </a:p>
        </p:txBody>
      </p:sp>
      <p:grpSp>
        <p:nvGrpSpPr>
          <p:cNvPr id="16" name="Group 16"/>
          <p:cNvGrpSpPr/>
          <p:nvPr/>
        </p:nvGrpSpPr>
        <p:grpSpPr>
          <a:xfrm>
            <a:off x="2280218" y="9077968"/>
            <a:ext cx="5557109" cy="768732"/>
            <a:chOff x="0" y="0"/>
            <a:chExt cx="751545" cy="103964"/>
          </a:xfrm>
        </p:grpSpPr>
        <p:sp>
          <p:nvSpPr>
            <p:cNvPr id="17" name="Freeform 17"/>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18" name="TextBox 18"/>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grpSp>
        <p:nvGrpSpPr>
          <p:cNvPr id="19" name="Group 19"/>
          <p:cNvGrpSpPr/>
          <p:nvPr/>
        </p:nvGrpSpPr>
        <p:grpSpPr>
          <a:xfrm>
            <a:off x="9343487" y="9501304"/>
            <a:ext cx="7856606" cy="5170610"/>
            <a:chOff x="0" y="0"/>
            <a:chExt cx="1062530" cy="699275"/>
          </a:xfrm>
        </p:grpSpPr>
        <p:sp>
          <p:nvSpPr>
            <p:cNvPr id="20" name="Freeform 20"/>
            <p:cNvSpPr/>
            <p:nvPr/>
          </p:nvSpPr>
          <p:spPr>
            <a:xfrm>
              <a:off x="0" y="0"/>
              <a:ext cx="1062530" cy="699275"/>
            </a:xfrm>
            <a:custGeom>
              <a:avLst/>
              <a:gdLst/>
              <a:ahLst/>
              <a:cxnLst/>
              <a:rect l="l" t="t" r="r" b="b"/>
              <a:pathLst>
                <a:path w="1062530" h="699275">
                  <a:moveTo>
                    <a:pt x="0" y="0"/>
                  </a:moveTo>
                  <a:lnTo>
                    <a:pt x="1062530" y="0"/>
                  </a:lnTo>
                  <a:lnTo>
                    <a:pt x="1062530" y="699275"/>
                  </a:lnTo>
                  <a:lnTo>
                    <a:pt x="0" y="699275"/>
                  </a:lnTo>
                  <a:close/>
                </a:path>
              </a:pathLst>
            </a:custGeom>
            <a:solidFill>
              <a:srgbClr val="003552"/>
            </a:solidFill>
          </p:spPr>
          <p:txBody>
            <a:bodyPr/>
            <a:lstStyle/>
            <a:p>
              <a:endParaRPr lang="en-US"/>
            </a:p>
          </p:txBody>
        </p:sp>
        <p:sp>
          <p:nvSpPr>
            <p:cNvPr id="21" name="TextBox 21"/>
            <p:cNvSpPr txBox="1"/>
            <p:nvPr/>
          </p:nvSpPr>
          <p:spPr>
            <a:xfrm>
              <a:off x="0" y="-47625"/>
              <a:ext cx="1062530" cy="746900"/>
            </a:xfrm>
            <a:prstGeom prst="rect">
              <a:avLst/>
            </a:prstGeom>
          </p:spPr>
          <p:txBody>
            <a:bodyPr lIns="28222" tIns="28222" rIns="28222" bIns="28222" rtlCol="0" anchor="ctr"/>
            <a:lstStyle/>
            <a:p>
              <a:pPr algn="ctr">
                <a:lnSpc>
                  <a:spcPts val="2800"/>
                </a:lnSpc>
                <a:spcBef>
                  <a:spcPct val="0"/>
                </a:spcBef>
              </a:pPr>
              <a:endParaRPr/>
            </a:p>
          </p:txBody>
        </p:sp>
      </p:grpSp>
      <p:grpSp>
        <p:nvGrpSpPr>
          <p:cNvPr id="22" name="Group 22"/>
          <p:cNvGrpSpPr/>
          <p:nvPr/>
        </p:nvGrpSpPr>
        <p:grpSpPr>
          <a:xfrm>
            <a:off x="10559466" y="9039868"/>
            <a:ext cx="5557109" cy="768732"/>
            <a:chOff x="0" y="0"/>
            <a:chExt cx="751545" cy="103964"/>
          </a:xfrm>
        </p:grpSpPr>
        <p:sp>
          <p:nvSpPr>
            <p:cNvPr id="23" name="Freeform 23"/>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24" name="TextBox 24"/>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grpSp>
        <p:nvGrpSpPr>
          <p:cNvPr id="25" name="Group 25"/>
          <p:cNvGrpSpPr/>
          <p:nvPr/>
        </p:nvGrpSpPr>
        <p:grpSpPr>
          <a:xfrm>
            <a:off x="1173316" y="15589647"/>
            <a:ext cx="16026778" cy="6684156"/>
            <a:chOff x="0" y="0"/>
            <a:chExt cx="2167467" cy="903967"/>
          </a:xfrm>
        </p:grpSpPr>
        <p:sp>
          <p:nvSpPr>
            <p:cNvPr id="26" name="Freeform 26"/>
            <p:cNvSpPr/>
            <p:nvPr/>
          </p:nvSpPr>
          <p:spPr>
            <a:xfrm>
              <a:off x="0" y="0"/>
              <a:ext cx="2167467" cy="903967"/>
            </a:xfrm>
            <a:custGeom>
              <a:avLst/>
              <a:gdLst/>
              <a:ahLst/>
              <a:cxnLst/>
              <a:rect l="l" t="t" r="r" b="b"/>
              <a:pathLst>
                <a:path w="2167467" h="903967">
                  <a:moveTo>
                    <a:pt x="0" y="0"/>
                  </a:moveTo>
                  <a:lnTo>
                    <a:pt x="2167467" y="0"/>
                  </a:lnTo>
                  <a:lnTo>
                    <a:pt x="2167467" y="903967"/>
                  </a:lnTo>
                  <a:lnTo>
                    <a:pt x="0" y="903967"/>
                  </a:lnTo>
                  <a:close/>
                </a:path>
              </a:pathLst>
            </a:custGeom>
            <a:solidFill>
              <a:srgbClr val="003552"/>
            </a:solidFill>
          </p:spPr>
          <p:txBody>
            <a:bodyPr/>
            <a:lstStyle/>
            <a:p>
              <a:endParaRPr lang="en-US"/>
            </a:p>
          </p:txBody>
        </p:sp>
        <p:sp>
          <p:nvSpPr>
            <p:cNvPr id="27" name="TextBox 27"/>
            <p:cNvSpPr txBox="1"/>
            <p:nvPr/>
          </p:nvSpPr>
          <p:spPr>
            <a:xfrm>
              <a:off x="0" y="-47625"/>
              <a:ext cx="2167467" cy="951592"/>
            </a:xfrm>
            <a:prstGeom prst="rect">
              <a:avLst/>
            </a:prstGeom>
          </p:spPr>
          <p:txBody>
            <a:bodyPr lIns="28222" tIns="28222" rIns="28222" bIns="28222" rtlCol="0" anchor="ctr"/>
            <a:lstStyle/>
            <a:p>
              <a:pPr algn="ctr">
                <a:lnSpc>
                  <a:spcPts val="2800"/>
                </a:lnSpc>
                <a:spcBef>
                  <a:spcPct val="0"/>
                </a:spcBef>
              </a:pPr>
              <a:endParaRPr/>
            </a:p>
          </p:txBody>
        </p:sp>
      </p:grpSp>
      <p:grpSp>
        <p:nvGrpSpPr>
          <p:cNvPr id="28" name="Group 28"/>
          <p:cNvGrpSpPr/>
          <p:nvPr/>
        </p:nvGrpSpPr>
        <p:grpSpPr>
          <a:xfrm>
            <a:off x="9186705" y="16696019"/>
            <a:ext cx="7539479" cy="3804057"/>
            <a:chOff x="0" y="0"/>
            <a:chExt cx="1019642" cy="514462"/>
          </a:xfrm>
        </p:grpSpPr>
        <p:sp>
          <p:nvSpPr>
            <p:cNvPr id="29" name="Freeform 29"/>
            <p:cNvSpPr/>
            <p:nvPr/>
          </p:nvSpPr>
          <p:spPr>
            <a:xfrm>
              <a:off x="0" y="0"/>
              <a:ext cx="1019642" cy="514462"/>
            </a:xfrm>
            <a:custGeom>
              <a:avLst/>
              <a:gdLst/>
              <a:ahLst/>
              <a:cxnLst/>
              <a:rect l="l" t="t" r="r" b="b"/>
              <a:pathLst>
                <a:path w="1019642" h="514462">
                  <a:moveTo>
                    <a:pt x="0" y="0"/>
                  </a:moveTo>
                  <a:lnTo>
                    <a:pt x="1019642" y="0"/>
                  </a:lnTo>
                  <a:lnTo>
                    <a:pt x="1019642" y="514462"/>
                  </a:lnTo>
                  <a:lnTo>
                    <a:pt x="0" y="514462"/>
                  </a:lnTo>
                  <a:close/>
                </a:path>
              </a:pathLst>
            </a:custGeom>
            <a:solidFill>
              <a:srgbClr val="FFFFFF"/>
            </a:solidFill>
          </p:spPr>
          <p:txBody>
            <a:bodyPr/>
            <a:lstStyle/>
            <a:p>
              <a:endParaRPr lang="en-US"/>
            </a:p>
          </p:txBody>
        </p:sp>
        <p:sp>
          <p:nvSpPr>
            <p:cNvPr id="30" name="TextBox 30"/>
            <p:cNvSpPr txBox="1"/>
            <p:nvPr/>
          </p:nvSpPr>
          <p:spPr>
            <a:xfrm>
              <a:off x="0" y="-28575"/>
              <a:ext cx="1019642" cy="543037"/>
            </a:xfrm>
            <a:prstGeom prst="rect">
              <a:avLst/>
            </a:prstGeom>
          </p:spPr>
          <p:txBody>
            <a:bodyPr lIns="28222" tIns="28222" rIns="28222" bIns="28222" rtlCol="0" anchor="ctr"/>
            <a:lstStyle/>
            <a:p>
              <a:pPr algn="ctr">
                <a:lnSpc>
                  <a:spcPts val="2255"/>
                </a:lnSpc>
                <a:spcBef>
                  <a:spcPct val="0"/>
                </a:spcBef>
              </a:pPr>
              <a:endParaRPr/>
            </a:p>
          </p:txBody>
        </p:sp>
      </p:grpSp>
      <p:grpSp>
        <p:nvGrpSpPr>
          <p:cNvPr id="31" name="Group 31"/>
          <p:cNvGrpSpPr/>
          <p:nvPr/>
        </p:nvGrpSpPr>
        <p:grpSpPr>
          <a:xfrm>
            <a:off x="1173316" y="3938163"/>
            <a:ext cx="16026778" cy="828057"/>
            <a:chOff x="0" y="0"/>
            <a:chExt cx="2167467" cy="111987"/>
          </a:xfrm>
        </p:grpSpPr>
        <p:sp>
          <p:nvSpPr>
            <p:cNvPr id="32" name="Freeform 32"/>
            <p:cNvSpPr/>
            <p:nvPr/>
          </p:nvSpPr>
          <p:spPr>
            <a:xfrm>
              <a:off x="0" y="0"/>
              <a:ext cx="2167467" cy="111987"/>
            </a:xfrm>
            <a:custGeom>
              <a:avLst/>
              <a:gdLst/>
              <a:ahLst/>
              <a:cxnLst/>
              <a:rect l="l" t="t" r="r" b="b"/>
              <a:pathLst>
                <a:path w="2167467" h="111987">
                  <a:moveTo>
                    <a:pt x="0" y="0"/>
                  </a:moveTo>
                  <a:lnTo>
                    <a:pt x="2167467" y="0"/>
                  </a:lnTo>
                  <a:lnTo>
                    <a:pt x="2167467" y="111987"/>
                  </a:lnTo>
                  <a:lnTo>
                    <a:pt x="0" y="111987"/>
                  </a:lnTo>
                  <a:close/>
                </a:path>
              </a:pathLst>
            </a:custGeom>
            <a:solidFill>
              <a:srgbClr val="003552"/>
            </a:solidFill>
          </p:spPr>
          <p:txBody>
            <a:bodyPr/>
            <a:lstStyle/>
            <a:p>
              <a:endParaRPr lang="en-US"/>
            </a:p>
          </p:txBody>
        </p:sp>
        <p:sp>
          <p:nvSpPr>
            <p:cNvPr id="33" name="TextBox 33"/>
            <p:cNvSpPr txBox="1"/>
            <p:nvPr/>
          </p:nvSpPr>
          <p:spPr>
            <a:xfrm>
              <a:off x="0" y="-47625"/>
              <a:ext cx="2167467" cy="159612"/>
            </a:xfrm>
            <a:prstGeom prst="rect">
              <a:avLst/>
            </a:prstGeom>
          </p:spPr>
          <p:txBody>
            <a:bodyPr lIns="28222" tIns="28222" rIns="28222" bIns="28222" rtlCol="0" anchor="ctr"/>
            <a:lstStyle/>
            <a:p>
              <a:pPr algn="ctr">
                <a:lnSpc>
                  <a:spcPts val="2800"/>
                </a:lnSpc>
                <a:spcBef>
                  <a:spcPct val="0"/>
                </a:spcBef>
              </a:pPr>
              <a:endParaRPr/>
            </a:p>
          </p:txBody>
        </p:sp>
      </p:grpSp>
      <p:grpSp>
        <p:nvGrpSpPr>
          <p:cNvPr id="34" name="Group 34"/>
          <p:cNvGrpSpPr/>
          <p:nvPr/>
        </p:nvGrpSpPr>
        <p:grpSpPr>
          <a:xfrm>
            <a:off x="1173316" y="23456011"/>
            <a:ext cx="7856606" cy="2899619"/>
            <a:chOff x="0" y="0"/>
            <a:chExt cx="1062530" cy="392145"/>
          </a:xfrm>
        </p:grpSpPr>
        <p:sp>
          <p:nvSpPr>
            <p:cNvPr id="35" name="Freeform 35"/>
            <p:cNvSpPr/>
            <p:nvPr/>
          </p:nvSpPr>
          <p:spPr>
            <a:xfrm>
              <a:off x="0" y="0"/>
              <a:ext cx="1062530" cy="392145"/>
            </a:xfrm>
            <a:custGeom>
              <a:avLst/>
              <a:gdLst/>
              <a:ahLst/>
              <a:cxnLst/>
              <a:rect l="l" t="t" r="r" b="b"/>
              <a:pathLst>
                <a:path w="1062530" h="392145">
                  <a:moveTo>
                    <a:pt x="0" y="0"/>
                  </a:moveTo>
                  <a:lnTo>
                    <a:pt x="1062530" y="0"/>
                  </a:lnTo>
                  <a:lnTo>
                    <a:pt x="1062530" y="392145"/>
                  </a:lnTo>
                  <a:lnTo>
                    <a:pt x="0" y="392145"/>
                  </a:lnTo>
                  <a:close/>
                </a:path>
              </a:pathLst>
            </a:custGeom>
            <a:solidFill>
              <a:srgbClr val="003552"/>
            </a:solidFill>
          </p:spPr>
          <p:txBody>
            <a:bodyPr/>
            <a:lstStyle/>
            <a:p>
              <a:endParaRPr lang="en-US"/>
            </a:p>
          </p:txBody>
        </p:sp>
        <p:sp>
          <p:nvSpPr>
            <p:cNvPr id="36" name="TextBox 36"/>
            <p:cNvSpPr txBox="1"/>
            <p:nvPr/>
          </p:nvSpPr>
          <p:spPr>
            <a:xfrm>
              <a:off x="0" y="-47625"/>
              <a:ext cx="1062530" cy="439770"/>
            </a:xfrm>
            <a:prstGeom prst="rect">
              <a:avLst/>
            </a:prstGeom>
          </p:spPr>
          <p:txBody>
            <a:bodyPr lIns="28222" tIns="28222" rIns="28222" bIns="28222" rtlCol="0" anchor="ctr"/>
            <a:lstStyle/>
            <a:p>
              <a:pPr algn="ctr">
                <a:lnSpc>
                  <a:spcPts val="2800"/>
                </a:lnSpc>
                <a:spcBef>
                  <a:spcPct val="0"/>
                </a:spcBef>
              </a:pPr>
              <a:endParaRPr/>
            </a:p>
          </p:txBody>
        </p:sp>
      </p:grpSp>
      <p:grpSp>
        <p:nvGrpSpPr>
          <p:cNvPr id="37" name="Group 37"/>
          <p:cNvGrpSpPr/>
          <p:nvPr/>
        </p:nvGrpSpPr>
        <p:grpSpPr>
          <a:xfrm>
            <a:off x="9343487" y="23456011"/>
            <a:ext cx="7856606" cy="2899619"/>
            <a:chOff x="0" y="0"/>
            <a:chExt cx="1062530" cy="392145"/>
          </a:xfrm>
        </p:grpSpPr>
        <p:sp>
          <p:nvSpPr>
            <p:cNvPr id="38" name="Freeform 38"/>
            <p:cNvSpPr/>
            <p:nvPr/>
          </p:nvSpPr>
          <p:spPr>
            <a:xfrm>
              <a:off x="0" y="0"/>
              <a:ext cx="1062530" cy="392145"/>
            </a:xfrm>
            <a:custGeom>
              <a:avLst/>
              <a:gdLst/>
              <a:ahLst/>
              <a:cxnLst/>
              <a:rect l="l" t="t" r="r" b="b"/>
              <a:pathLst>
                <a:path w="1062530" h="392145">
                  <a:moveTo>
                    <a:pt x="0" y="0"/>
                  </a:moveTo>
                  <a:lnTo>
                    <a:pt x="1062530" y="0"/>
                  </a:lnTo>
                  <a:lnTo>
                    <a:pt x="1062530" y="392145"/>
                  </a:lnTo>
                  <a:lnTo>
                    <a:pt x="0" y="392145"/>
                  </a:lnTo>
                  <a:close/>
                </a:path>
              </a:pathLst>
            </a:custGeom>
            <a:solidFill>
              <a:srgbClr val="003552"/>
            </a:solidFill>
          </p:spPr>
          <p:txBody>
            <a:bodyPr/>
            <a:lstStyle/>
            <a:p>
              <a:endParaRPr lang="en-US"/>
            </a:p>
          </p:txBody>
        </p:sp>
        <p:sp>
          <p:nvSpPr>
            <p:cNvPr id="39" name="TextBox 39"/>
            <p:cNvSpPr txBox="1"/>
            <p:nvPr/>
          </p:nvSpPr>
          <p:spPr>
            <a:xfrm>
              <a:off x="0" y="-47625"/>
              <a:ext cx="1062530" cy="439770"/>
            </a:xfrm>
            <a:prstGeom prst="rect">
              <a:avLst/>
            </a:prstGeom>
          </p:spPr>
          <p:txBody>
            <a:bodyPr lIns="28222" tIns="28222" rIns="28222" bIns="28222" rtlCol="0" anchor="ctr"/>
            <a:lstStyle/>
            <a:p>
              <a:pPr algn="ctr">
                <a:lnSpc>
                  <a:spcPts val="2800"/>
                </a:lnSpc>
                <a:spcBef>
                  <a:spcPct val="0"/>
                </a:spcBef>
              </a:pPr>
              <a:endParaRPr/>
            </a:p>
          </p:txBody>
        </p:sp>
      </p:grpSp>
      <p:grpSp>
        <p:nvGrpSpPr>
          <p:cNvPr id="40" name="Group 40"/>
          <p:cNvGrpSpPr/>
          <p:nvPr/>
        </p:nvGrpSpPr>
        <p:grpSpPr>
          <a:xfrm>
            <a:off x="9343487" y="5721149"/>
            <a:ext cx="7856606" cy="2899619"/>
            <a:chOff x="0" y="0"/>
            <a:chExt cx="1062530" cy="392145"/>
          </a:xfrm>
        </p:grpSpPr>
        <p:sp>
          <p:nvSpPr>
            <p:cNvPr id="41" name="Freeform 41"/>
            <p:cNvSpPr/>
            <p:nvPr/>
          </p:nvSpPr>
          <p:spPr>
            <a:xfrm>
              <a:off x="0" y="0"/>
              <a:ext cx="1062530" cy="392145"/>
            </a:xfrm>
            <a:custGeom>
              <a:avLst/>
              <a:gdLst/>
              <a:ahLst/>
              <a:cxnLst/>
              <a:rect l="l" t="t" r="r" b="b"/>
              <a:pathLst>
                <a:path w="1062530" h="392145">
                  <a:moveTo>
                    <a:pt x="0" y="0"/>
                  </a:moveTo>
                  <a:lnTo>
                    <a:pt x="1062530" y="0"/>
                  </a:lnTo>
                  <a:lnTo>
                    <a:pt x="1062530" y="392145"/>
                  </a:lnTo>
                  <a:lnTo>
                    <a:pt x="0" y="392145"/>
                  </a:lnTo>
                  <a:close/>
                </a:path>
              </a:pathLst>
            </a:custGeom>
            <a:solidFill>
              <a:srgbClr val="003552"/>
            </a:solidFill>
          </p:spPr>
          <p:txBody>
            <a:bodyPr/>
            <a:lstStyle/>
            <a:p>
              <a:endParaRPr lang="en-US"/>
            </a:p>
          </p:txBody>
        </p:sp>
        <p:sp>
          <p:nvSpPr>
            <p:cNvPr id="42" name="TextBox 42"/>
            <p:cNvSpPr txBox="1"/>
            <p:nvPr/>
          </p:nvSpPr>
          <p:spPr>
            <a:xfrm>
              <a:off x="0" y="-47625"/>
              <a:ext cx="1062530" cy="439770"/>
            </a:xfrm>
            <a:prstGeom prst="rect">
              <a:avLst/>
            </a:prstGeom>
          </p:spPr>
          <p:txBody>
            <a:bodyPr lIns="28222" tIns="28222" rIns="28222" bIns="28222" rtlCol="0" anchor="ctr"/>
            <a:lstStyle/>
            <a:p>
              <a:pPr algn="ctr">
                <a:lnSpc>
                  <a:spcPts val="2800"/>
                </a:lnSpc>
                <a:spcBef>
                  <a:spcPct val="0"/>
                </a:spcBef>
              </a:pPr>
              <a:endParaRPr/>
            </a:p>
          </p:txBody>
        </p:sp>
      </p:grpSp>
      <p:grpSp>
        <p:nvGrpSpPr>
          <p:cNvPr id="43" name="Group 43"/>
          <p:cNvGrpSpPr/>
          <p:nvPr/>
        </p:nvGrpSpPr>
        <p:grpSpPr>
          <a:xfrm>
            <a:off x="10559466" y="5336783"/>
            <a:ext cx="5557109" cy="768732"/>
            <a:chOff x="0" y="0"/>
            <a:chExt cx="751545" cy="103964"/>
          </a:xfrm>
        </p:grpSpPr>
        <p:sp>
          <p:nvSpPr>
            <p:cNvPr id="44" name="Freeform 44"/>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45" name="TextBox 45"/>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pic>
        <p:nvPicPr>
          <p:cNvPr id="46" name="Picture 46"/>
          <p:cNvPicPr>
            <a:picLocks noChangeAspect="1"/>
          </p:cNvPicPr>
          <p:nvPr/>
        </p:nvPicPr>
        <p:blipFill>
          <a:blip r:embed="rId3"/>
          <a:stretch>
            <a:fillRect/>
          </a:stretch>
        </p:blipFill>
        <p:spPr>
          <a:xfrm>
            <a:off x="8780747" y="16352567"/>
            <a:ext cx="8329248" cy="4389998"/>
          </a:xfrm>
          <a:prstGeom prst="rect">
            <a:avLst/>
          </a:prstGeom>
        </p:spPr>
      </p:pic>
      <p:sp>
        <p:nvSpPr>
          <p:cNvPr id="47" name="Freeform 47"/>
          <p:cNvSpPr/>
          <p:nvPr/>
        </p:nvSpPr>
        <p:spPr>
          <a:xfrm>
            <a:off x="15041917" y="1717718"/>
            <a:ext cx="1684267" cy="1943925"/>
          </a:xfrm>
          <a:custGeom>
            <a:avLst/>
            <a:gdLst/>
            <a:ahLst/>
            <a:cxnLst/>
            <a:rect l="l" t="t" r="r" b="b"/>
            <a:pathLst>
              <a:path w="1684267" h="1943925">
                <a:moveTo>
                  <a:pt x="0" y="0"/>
                </a:moveTo>
                <a:lnTo>
                  <a:pt x="1684267" y="0"/>
                </a:lnTo>
                <a:lnTo>
                  <a:pt x="1684267" y="1943925"/>
                </a:lnTo>
                <a:lnTo>
                  <a:pt x="0" y="1943925"/>
                </a:lnTo>
                <a:lnTo>
                  <a:pt x="0" y="0"/>
                </a:lnTo>
                <a:close/>
              </a:path>
            </a:pathLst>
          </a:custGeom>
          <a:blipFill>
            <a:blip r:embed="rId4"/>
            <a:stretch>
              <a:fillRect/>
            </a:stretch>
          </a:blipFill>
        </p:spPr>
        <p:txBody>
          <a:bodyPr/>
          <a:lstStyle/>
          <a:p>
            <a:endParaRPr lang="en-US"/>
          </a:p>
        </p:txBody>
      </p:sp>
      <p:grpSp>
        <p:nvGrpSpPr>
          <p:cNvPr id="48" name="Group 48"/>
          <p:cNvGrpSpPr/>
          <p:nvPr/>
        </p:nvGrpSpPr>
        <p:grpSpPr>
          <a:xfrm>
            <a:off x="5704537" y="15215504"/>
            <a:ext cx="6878925" cy="828000"/>
            <a:chOff x="0" y="0"/>
            <a:chExt cx="930308" cy="111979"/>
          </a:xfrm>
        </p:grpSpPr>
        <p:sp>
          <p:nvSpPr>
            <p:cNvPr id="49" name="Freeform 49"/>
            <p:cNvSpPr/>
            <p:nvPr/>
          </p:nvSpPr>
          <p:spPr>
            <a:xfrm>
              <a:off x="0" y="0"/>
              <a:ext cx="930308" cy="111979"/>
            </a:xfrm>
            <a:custGeom>
              <a:avLst/>
              <a:gdLst/>
              <a:ahLst/>
              <a:cxnLst/>
              <a:rect l="l" t="t" r="r" b="b"/>
              <a:pathLst>
                <a:path w="930308" h="111979">
                  <a:moveTo>
                    <a:pt x="0" y="0"/>
                  </a:moveTo>
                  <a:lnTo>
                    <a:pt x="930308" y="0"/>
                  </a:lnTo>
                  <a:lnTo>
                    <a:pt x="930308" y="111979"/>
                  </a:lnTo>
                  <a:lnTo>
                    <a:pt x="0" y="111979"/>
                  </a:lnTo>
                  <a:close/>
                </a:path>
              </a:pathLst>
            </a:custGeom>
            <a:solidFill>
              <a:srgbClr val="4D4F53"/>
            </a:solidFill>
          </p:spPr>
          <p:txBody>
            <a:bodyPr/>
            <a:lstStyle/>
            <a:p>
              <a:endParaRPr lang="en-US"/>
            </a:p>
          </p:txBody>
        </p:sp>
        <p:sp>
          <p:nvSpPr>
            <p:cNvPr id="50" name="TextBox 50"/>
            <p:cNvSpPr txBox="1"/>
            <p:nvPr/>
          </p:nvSpPr>
          <p:spPr>
            <a:xfrm>
              <a:off x="0" y="-47625"/>
              <a:ext cx="930308" cy="159604"/>
            </a:xfrm>
            <a:prstGeom prst="rect">
              <a:avLst/>
            </a:prstGeom>
          </p:spPr>
          <p:txBody>
            <a:bodyPr lIns="28222" tIns="28222" rIns="28222" bIns="28222" rtlCol="0" anchor="ctr"/>
            <a:lstStyle/>
            <a:p>
              <a:pPr algn="ctr">
                <a:lnSpc>
                  <a:spcPts val="2800"/>
                </a:lnSpc>
                <a:spcBef>
                  <a:spcPct val="0"/>
                </a:spcBef>
              </a:pPr>
              <a:endParaRPr/>
            </a:p>
          </p:txBody>
        </p:sp>
      </p:grpSp>
      <p:grpSp>
        <p:nvGrpSpPr>
          <p:cNvPr id="51" name="Group 51"/>
          <p:cNvGrpSpPr/>
          <p:nvPr/>
        </p:nvGrpSpPr>
        <p:grpSpPr>
          <a:xfrm>
            <a:off x="2371956" y="23035803"/>
            <a:ext cx="5557109" cy="768732"/>
            <a:chOff x="0" y="0"/>
            <a:chExt cx="751545" cy="103964"/>
          </a:xfrm>
        </p:grpSpPr>
        <p:sp>
          <p:nvSpPr>
            <p:cNvPr id="52" name="Freeform 52"/>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53" name="TextBox 53"/>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grpSp>
        <p:nvGrpSpPr>
          <p:cNvPr id="54" name="Group 54"/>
          <p:cNvGrpSpPr/>
          <p:nvPr/>
        </p:nvGrpSpPr>
        <p:grpSpPr>
          <a:xfrm>
            <a:off x="10465816" y="23035803"/>
            <a:ext cx="5557109" cy="768732"/>
            <a:chOff x="0" y="0"/>
            <a:chExt cx="751545" cy="103964"/>
          </a:xfrm>
        </p:grpSpPr>
        <p:sp>
          <p:nvSpPr>
            <p:cNvPr id="55" name="Freeform 55"/>
            <p:cNvSpPr/>
            <p:nvPr/>
          </p:nvSpPr>
          <p:spPr>
            <a:xfrm>
              <a:off x="0" y="0"/>
              <a:ext cx="751545" cy="103964"/>
            </a:xfrm>
            <a:custGeom>
              <a:avLst/>
              <a:gdLst/>
              <a:ahLst/>
              <a:cxnLst/>
              <a:rect l="l" t="t" r="r" b="b"/>
              <a:pathLst>
                <a:path w="751545" h="103964">
                  <a:moveTo>
                    <a:pt x="0" y="0"/>
                  </a:moveTo>
                  <a:lnTo>
                    <a:pt x="751545" y="0"/>
                  </a:lnTo>
                  <a:lnTo>
                    <a:pt x="751545" y="103964"/>
                  </a:lnTo>
                  <a:lnTo>
                    <a:pt x="0" y="103964"/>
                  </a:lnTo>
                  <a:close/>
                </a:path>
              </a:pathLst>
            </a:custGeom>
            <a:solidFill>
              <a:srgbClr val="4D4F53"/>
            </a:solidFill>
          </p:spPr>
          <p:txBody>
            <a:bodyPr/>
            <a:lstStyle/>
            <a:p>
              <a:endParaRPr lang="en-US"/>
            </a:p>
          </p:txBody>
        </p:sp>
        <p:sp>
          <p:nvSpPr>
            <p:cNvPr id="56" name="TextBox 56"/>
            <p:cNvSpPr txBox="1"/>
            <p:nvPr/>
          </p:nvSpPr>
          <p:spPr>
            <a:xfrm>
              <a:off x="0" y="-47625"/>
              <a:ext cx="751545" cy="151589"/>
            </a:xfrm>
            <a:prstGeom prst="rect">
              <a:avLst/>
            </a:prstGeom>
          </p:spPr>
          <p:txBody>
            <a:bodyPr lIns="28222" tIns="28222" rIns="28222" bIns="28222" rtlCol="0" anchor="ctr"/>
            <a:lstStyle/>
            <a:p>
              <a:pPr algn="ctr">
                <a:lnSpc>
                  <a:spcPts val="2800"/>
                </a:lnSpc>
                <a:spcBef>
                  <a:spcPct val="0"/>
                </a:spcBef>
              </a:pPr>
              <a:endParaRPr/>
            </a:p>
          </p:txBody>
        </p:sp>
      </p:grpSp>
      <p:grpSp>
        <p:nvGrpSpPr>
          <p:cNvPr id="57" name="Group 57"/>
          <p:cNvGrpSpPr>
            <a:grpSpLocks noChangeAspect="1"/>
          </p:cNvGrpSpPr>
          <p:nvPr/>
        </p:nvGrpSpPr>
        <p:grpSpPr>
          <a:xfrm>
            <a:off x="1554225" y="1711020"/>
            <a:ext cx="2065551" cy="2749463"/>
            <a:chOff x="0" y="0"/>
            <a:chExt cx="3797300" cy="5054600"/>
          </a:xfrm>
        </p:grpSpPr>
        <p:sp>
          <p:nvSpPr>
            <p:cNvPr id="58" name="Freeform 58"/>
            <p:cNvSpPr/>
            <p:nvPr/>
          </p:nvSpPr>
          <p:spPr>
            <a:xfrm>
              <a:off x="0" y="0"/>
              <a:ext cx="3797300" cy="5054600"/>
            </a:xfrm>
            <a:custGeom>
              <a:avLst/>
              <a:gdLst/>
              <a:ahLst/>
              <a:cxnLst/>
              <a:rect l="l" t="t" r="r" b="b"/>
              <a:pathLst>
                <a:path w="3797300" h="5054600">
                  <a:moveTo>
                    <a:pt x="0" y="0"/>
                  </a:moveTo>
                  <a:lnTo>
                    <a:pt x="3797300" y="0"/>
                  </a:lnTo>
                  <a:lnTo>
                    <a:pt x="3797300" y="5054600"/>
                  </a:lnTo>
                  <a:lnTo>
                    <a:pt x="0" y="5054600"/>
                  </a:lnTo>
                  <a:close/>
                </a:path>
              </a:pathLst>
            </a:custGeom>
            <a:solidFill>
              <a:srgbClr val="000000">
                <a:alpha val="0"/>
              </a:srgbClr>
            </a:solidFill>
            <a:ln w="12700">
              <a:solidFill>
                <a:srgbClr val="000000"/>
              </a:solidFill>
            </a:ln>
          </p:spPr>
          <p:txBody>
            <a:bodyPr/>
            <a:lstStyle/>
            <a:p>
              <a:endParaRPr lang="en-US"/>
            </a:p>
          </p:txBody>
        </p:sp>
        <p:sp>
          <p:nvSpPr>
            <p:cNvPr id="59" name="Freeform 59"/>
            <p:cNvSpPr/>
            <p:nvPr/>
          </p:nvSpPr>
          <p:spPr>
            <a:xfrm>
              <a:off x="0" y="4394200"/>
              <a:ext cx="3797300" cy="660400"/>
            </a:xfrm>
            <a:custGeom>
              <a:avLst/>
              <a:gdLst/>
              <a:ahLst/>
              <a:cxnLst/>
              <a:rect l="l" t="t" r="r" b="b"/>
              <a:pathLst>
                <a:path w="3797300" h="660400">
                  <a:moveTo>
                    <a:pt x="0" y="0"/>
                  </a:moveTo>
                  <a:lnTo>
                    <a:pt x="3797300" y="0"/>
                  </a:lnTo>
                  <a:lnTo>
                    <a:pt x="3797300" y="660400"/>
                  </a:lnTo>
                  <a:lnTo>
                    <a:pt x="0" y="660400"/>
                  </a:lnTo>
                  <a:close/>
                </a:path>
              </a:pathLst>
            </a:custGeom>
            <a:solidFill>
              <a:srgbClr val="00A9E0"/>
            </a:solidFill>
          </p:spPr>
          <p:txBody>
            <a:bodyPr/>
            <a:lstStyle/>
            <a:p>
              <a:endParaRPr lang="en-US"/>
            </a:p>
          </p:txBody>
        </p:sp>
      </p:grpSp>
      <p:sp>
        <p:nvSpPr>
          <p:cNvPr id="60" name="TextBox 60"/>
          <p:cNvSpPr txBox="1"/>
          <p:nvPr/>
        </p:nvSpPr>
        <p:spPr>
          <a:xfrm>
            <a:off x="1587015" y="6697281"/>
            <a:ext cx="6908786" cy="1602350"/>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Introduce the subject of your research and the ideas you plan on investigating or exploring further.</a:t>
            </a:r>
          </a:p>
        </p:txBody>
      </p:sp>
      <p:sp>
        <p:nvSpPr>
          <p:cNvPr id="61" name="TextBox 61"/>
          <p:cNvSpPr txBox="1"/>
          <p:nvPr/>
        </p:nvSpPr>
        <p:spPr>
          <a:xfrm>
            <a:off x="2835836" y="8951427"/>
            <a:ext cx="444587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Image Title</a:t>
            </a:r>
          </a:p>
        </p:txBody>
      </p:sp>
      <p:sp>
        <p:nvSpPr>
          <p:cNvPr id="62" name="TextBox 62"/>
          <p:cNvSpPr txBox="1"/>
          <p:nvPr/>
        </p:nvSpPr>
        <p:spPr>
          <a:xfrm>
            <a:off x="11021434" y="8951427"/>
            <a:ext cx="444587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Methodology</a:t>
            </a:r>
          </a:p>
        </p:txBody>
      </p:sp>
      <p:sp>
        <p:nvSpPr>
          <p:cNvPr id="63" name="TextBox 63"/>
          <p:cNvSpPr txBox="1"/>
          <p:nvPr/>
        </p:nvSpPr>
        <p:spPr>
          <a:xfrm>
            <a:off x="6506358" y="15176806"/>
            <a:ext cx="546285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Results &amp; Discussion</a:t>
            </a:r>
          </a:p>
        </p:txBody>
      </p:sp>
      <p:sp>
        <p:nvSpPr>
          <p:cNvPr id="64" name="TextBox 64"/>
          <p:cNvSpPr txBox="1"/>
          <p:nvPr/>
        </p:nvSpPr>
        <p:spPr>
          <a:xfrm>
            <a:off x="1554225" y="16562669"/>
            <a:ext cx="6908786" cy="3659735"/>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Your results should outline the key findings from your study. You could use data in this section to solidify your findings and provide evidence. If you double-tap on the chart, you will be able to change the chart type and input your own data. </a:t>
            </a:r>
          </a:p>
        </p:txBody>
      </p:sp>
      <p:sp>
        <p:nvSpPr>
          <p:cNvPr id="65" name="TextBox 65"/>
          <p:cNvSpPr txBox="1"/>
          <p:nvPr/>
        </p:nvSpPr>
        <p:spPr>
          <a:xfrm>
            <a:off x="4250417" y="1390650"/>
            <a:ext cx="10544017" cy="2127010"/>
          </a:xfrm>
          <a:prstGeom prst="rect">
            <a:avLst/>
          </a:prstGeom>
        </p:spPr>
        <p:txBody>
          <a:bodyPr lIns="0" tIns="0" rIns="0" bIns="0" rtlCol="0" anchor="t">
            <a:spAutoFit/>
          </a:bodyPr>
          <a:lstStyle/>
          <a:p>
            <a:pPr algn="l">
              <a:lnSpc>
                <a:spcPts val="15061"/>
              </a:lnSpc>
            </a:pPr>
            <a:r>
              <a:rPr lang="en-US" sz="10758" b="1">
                <a:solidFill>
                  <a:srgbClr val="FFFFFF"/>
                </a:solidFill>
                <a:latin typeface="DIN Pro Bold"/>
                <a:ea typeface="DIN Pro Bold"/>
                <a:cs typeface="DIN Pro Bold"/>
                <a:sym typeface="DIN Pro Bold"/>
              </a:rPr>
              <a:t>Research Poster</a:t>
            </a:r>
          </a:p>
        </p:txBody>
      </p:sp>
      <p:sp>
        <p:nvSpPr>
          <p:cNvPr id="66" name="TextBox 66"/>
          <p:cNvSpPr txBox="1"/>
          <p:nvPr/>
        </p:nvSpPr>
        <p:spPr>
          <a:xfrm>
            <a:off x="4250417" y="3949911"/>
            <a:ext cx="12610600" cy="573657"/>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Write the names of the authors and any affiliations.</a:t>
            </a:r>
          </a:p>
        </p:txBody>
      </p:sp>
      <p:sp>
        <p:nvSpPr>
          <p:cNvPr id="67" name="TextBox 67"/>
          <p:cNvSpPr txBox="1"/>
          <p:nvPr/>
        </p:nvSpPr>
        <p:spPr>
          <a:xfrm>
            <a:off x="2785681" y="22909262"/>
            <a:ext cx="444587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Conclusion</a:t>
            </a:r>
          </a:p>
        </p:txBody>
      </p:sp>
      <p:sp>
        <p:nvSpPr>
          <p:cNvPr id="68" name="TextBox 68"/>
          <p:cNvSpPr txBox="1"/>
          <p:nvPr/>
        </p:nvSpPr>
        <p:spPr>
          <a:xfrm>
            <a:off x="11021434" y="22909262"/>
            <a:ext cx="4445874" cy="734496"/>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References</a:t>
            </a:r>
            <a:endParaRPr lang="en-US" sz="4504" dirty="0">
              <a:solidFill>
                <a:srgbClr val="FFFFFF"/>
              </a:solidFill>
              <a:latin typeface="DIN Pro"/>
              <a:ea typeface="DIN Pro"/>
              <a:cs typeface="DIN Pro"/>
              <a:sym typeface="DIN Pro"/>
            </a:endParaRPr>
          </a:p>
        </p:txBody>
      </p:sp>
      <p:sp>
        <p:nvSpPr>
          <p:cNvPr id="69" name="TextBox 69"/>
          <p:cNvSpPr txBox="1"/>
          <p:nvPr/>
        </p:nvSpPr>
        <p:spPr>
          <a:xfrm>
            <a:off x="1619806" y="24429033"/>
            <a:ext cx="6908786" cy="1602350"/>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Your conclusion should summarize the study and state if the objectives have been achieved. </a:t>
            </a:r>
          </a:p>
        </p:txBody>
      </p:sp>
      <p:sp>
        <p:nvSpPr>
          <p:cNvPr id="70" name="TextBox 70"/>
          <p:cNvSpPr txBox="1"/>
          <p:nvPr/>
        </p:nvSpPr>
        <p:spPr>
          <a:xfrm>
            <a:off x="2810759" y="5171271"/>
            <a:ext cx="444587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Introduction</a:t>
            </a:r>
          </a:p>
        </p:txBody>
      </p:sp>
      <p:sp>
        <p:nvSpPr>
          <p:cNvPr id="71" name="TextBox 71"/>
          <p:cNvSpPr txBox="1"/>
          <p:nvPr/>
        </p:nvSpPr>
        <p:spPr>
          <a:xfrm>
            <a:off x="11021434" y="5171271"/>
            <a:ext cx="4445874" cy="895272"/>
          </a:xfrm>
          <a:prstGeom prst="rect">
            <a:avLst/>
          </a:prstGeom>
        </p:spPr>
        <p:txBody>
          <a:bodyPr lIns="0" tIns="0" rIns="0" bIns="0" rtlCol="0" anchor="t">
            <a:spAutoFit/>
          </a:bodyPr>
          <a:lstStyle/>
          <a:p>
            <a:pPr algn="ctr">
              <a:lnSpc>
                <a:spcPts val="6306"/>
              </a:lnSpc>
            </a:pPr>
            <a:r>
              <a:rPr lang="en-US" sz="4504">
                <a:solidFill>
                  <a:srgbClr val="FFFFFF"/>
                </a:solidFill>
                <a:latin typeface="DIN Pro"/>
                <a:ea typeface="DIN Pro"/>
                <a:cs typeface="DIN Pro"/>
                <a:sym typeface="DIN Pro"/>
              </a:rPr>
              <a:t>Objective</a:t>
            </a:r>
          </a:p>
        </p:txBody>
      </p:sp>
      <p:sp>
        <p:nvSpPr>
          <p:cNvPr id="72" name="TextBox 72"/>
          <p:cNvSpPr txBox="1"/>
          <p:nvPr/>
        </p:nvSpPr>
        <p:spPr>
          <a:xfrm>
            <a:off x="9817398" y="6697281"/>
            <a:ext cx="6908786" cy="1602350"/>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Describe the objectives of your study and what you aim to achieve upon completion of your research.</a:t>
            </a:r>
          </a:p>
        </p:txBody>
      </p:sp>
      <p:sp>
        <p:nvSpPr>
          <p:cNvPr id="73" name="TextBox 73"/>
          <p:cNvSpPr txBox="1"/>
          <p:nvPr/>
        </p:nvSpPr>
        <p:spPr>
          <a:xfrm>
            <a:off x="9817398" y="24429033"/>
            <a:ext cx="6908786" cy="1602350"/>
          </a:xfrm>
          <a:prstGeom prst="rect">
            <a:avLst/>
          </a:prstGeom>
        </p:spPr>
        <p:txBody>
          <a:bodyPr lIns="0" tIns="0" rIns="0" bIns="0" rtlCol="0" anchor="t">
            <a:spAutoFit/>
          </a:bodyPr>
          <a:lstStyle/>
          <a:p>
            <a:pPr marL="629331" lvl="1" indent="-314666" algn="l">
              <a:lnSpc>
                <a:spcPts val="4080"/>
              </a:lnSpc>
              <a:buAutoNum type="arabicPeriod"/>
            </a:pPr>
            <a:r>
              <a:rPr lang="en-US" sz="2914">
                <a:solidFill>
                  <a:srgbClr val="FFFFFF"/>
                </a:solidFill>
                <a:latin typeface="DIN Pro"/>
                <a:ea typeface="DIN Pro"/>
                <a:cs typeface="DIN Pro"/>
                <a:sym typeface="DIN Pro"/>
              </a:rPr>
              <a:t>List your key sources.</a:t>
            </a:r>
          </a:p>
          <a:p>
            <a:pPr marL="629331" lvl="1" indent="-314666" algn="l">
              <a:lnSpc>
                <a:spcPts val="4080"/>
              </a:lnSpc>
              <a:buAutoNum type="arabicPeriod"/>
            </a:pPr>
            <a:r>
              <a:rPr lang="en-US" sz="2914">
                <a:solidFill>
                  <a:srgbClr val="FFFFFF"/>
                </a:solidFill>
                <a:latin typeface="DIN Pro"/>
                <a:ea typeface="DIN Pro"/>
                <a:cs typeface="DIN Pro"/>
                <a:sym typeface="DIN Pro"/>
              </a:rPr>
              <a:t>You could number your sources so they are more organized.</a:t>
            </a:r>
          </a:p>
        </p:txBody>
      </p:sp>
      <p:sp>
        <p:nvSpPr>
          <p:cNvPr id="74" name="TextBox 74"/>
          <p:cNvSpPr txBox="1"/>
          <p:nvPr/>
        </p:nvSpPr>
        <p:spPr>
          <a:xfrm>
            <a:off x="9817398" y="10474327"/>
            <a:ext cx="6908786" cy="3145411"/>
          </a:xfrm>
          <a:prstGeom prst="rect">
            <a:avLst/>
          </a:prstGeom>
        </p:spPr>
        <p:txBody>
          <a:bodyPr lIns="0" tIns="0" rIns="0" bIns="0" rtlCol="0" anchor="t">
            <a:spAutoFit/>
          </a:bodyPr>
          <a:lstStyle/>
          <a:p>
            <a:pPr algn="l">
              <a:lnSpc>
                <a:spcPts val="4080"/>
              </a:lnSpc>
            </a:pPr>
            <a:r>
              <a:rPr lang="en-US" sz="2914">
                <a:solidFill>
                  <a:srgbClr val="FFFFFF"/>
                </a:solidFill>
                <a:latin typeface="DIN Pro"/>
                <a:ea typeface="DIN Pro"/>
                <a:cs typeface="DIN Pro"/>
                <a:sym typeface="DIN Pro"/>
              </a:rPr>
              <a:t>Let the reader know how you carried out your study and describe the key stages of your investigation. The level of detail you add to this section, will depend on the subject and objectives. Make sure your methodology is clear and concise.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366</Words>
  <Application>Microsoft Office PowerPoint</Application>
  <PresentationFormat>Custom</PresentationFormat>
  <Paragraphs>34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Calibri</vt:lpstr>
      <vt:lpstr>DIN Pro Bold</vt:lpstr>
      <vt:lpstr>Genty Sans</vt:lpstr>
      <vt:lpstr>DIN Pro</vt:lpstr>
      <vt:lpstr>Arial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Dakota State University Research Poster Template</dc:title>
  <cp:lastModifiedBy>Sathoff, Andrew</cp:lastModifiedBy>
  <cp:revision>1</cp:revision>
  <dcterms:created xsi:type="dcterms:W3CDTF">2006-08-16T00:00:00Z</dcterms:created>
  <dcterms:modified xsi:type="dcterms:W3CDTF">2025-02-05T20:55:15Z</dcterms:modified>
  <dc:identifier>DAGc86VArX4</dc:identifier>
</cp:coreProperties>
</file>